
<file path=[Content_Types].xml><?xml version="1.0" encoding="utf-8"?>
<Types xmlns="http://schemas.openxmlformats.org/package/2006/content-types">
  <Default Extension="emf" ContentType="image/x-emf"/>
  <Default Extension="jpeg" ContentType="image/jpe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6"/>
  </p:notesMasterIdLst>
  <p:sldIdLst>
    <p:sldId id="256" r:id="rId2"/>
    <p:sldId id="257" r:id="rId3"/>
    <p:sldId id="258" r:id="rId4"/>
    <p:sldId id="262" r:id="rId5"/>
    <p:sldId id="433" r:id="rId6"/>
    <p:sldId id="326" r:id="rId7"/>
    <p:sldId id="416" r:id="rId8"/>
    <p:sldId id="434" r:id="rId9"/>
    <p:sldId id="435" r:id="rId10"/>
    <p:sldId id="436" r:id="rId11"/>
    <p:sldId id="437" r:id="rId12"/>
    <p:sldId id="438" r:id="rId13"/>
    <p:sldId id="439" r:id="rId14"/>
    <p:sldId id="440" r:id="rId15"/>
    <p:sldId id="303" r:id="rId16"/>
    <p:sldId id="441" r:id="rId17"/>
    <p:sldId id="442" r:id="rId18"/>
    <p:sldId id="443" r:id="rId19"/>
    <p:sldId id="444" r:id="rId20"/>
    <p:sldId id="445" r:id="rId21"/>
    <p:sldId id="447" r:id="rId22"/>
    <p:sldId id="446" r:id="rId23"/>
    <p:sldId id="414" r:id="rId24"/>
    <p:sldId id="448" r:id="rId25"/>
  </p:sldIdLst>
  <p:sldSz cx="12192000" cy="6858000"/>
  <p:notesSz cx="6858000" cy="9144000"/>
  <p:defaultTextStyle>
    <a:defPPr>
      <a:defRPr lang="zh-CN"/>
    </a:defPPr>
    <a:lvl1pPr algn="l" rtl="0" eaLnBrk="0" fontAlgn="base" hangingPunct="0">
      <a:spcBef>
        <a:spcPct val="0"/>
      </a:spcBef>
      <a:spcAft>
        <a:spcPct val="0"/>
      </a:spcAft>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3863">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43C0C"/>
    <a:srgbClr val="1237AE"/>
    <a:srgbClr val="3DA591"/>
    <a:srgbClr val="933207"/>
    <a:srgbClr val="0070C0"/>
    <a:srgbClr val="A5A5A5"/>
    <a:srgbClr val="7030A0"/>
    <a:srgbClr val="00FFD9"/>
    <a:srgbClr val="FFC000"/>
    <a:srgbClr val="F9A44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899" autoAdjust="0"/>
    <p:restoredTop sz="94660"/>
  </p:normalViewPr>
  <p:slideViewPr>
    <p:cSldViewPr snapToGrid="0">
      <p:cViewPr varScale="1">
        <p:scale>
          <a:sx n="98" d="100"/>
          <a:sy n="98" d="100"/>
        </p:scale>
        <p:origin x="72" y="84"/>
      </p:cViewPr>
      <p:guideLst>
        <p:guide orient="horz" pos="2160"/>
        <p:guide pos="3863"/>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2847BD1-1D8A-4C32-ACE3-8CE0F89EFECA}" type="datetimeFigureOut">
              <a:rPr lang="zh-CN" altLang="en-US" smtClean="0"/>
              <a:t>2019/10/18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092293A-18AF-4BFE-A6FA-F33E375CCA2E}" type="slidenum">
              <a:rPr lang="zh-CN" altLang="en-US" smtClean="0"/>
              <a:t>‹#›</a:t>
            </a:fld>
            <a:endParaRPr lang="zh-CN" altLang="en-US"/>
          </a:p>
        </p:txBody>
      </p:sp>
    </p:spTree>
    <p:extLst>
      <p:ext uri="{BB962C8B-B14F-4D97-AF65-F5344CB8AC3E}">
        <p14:creationId xmlns:p14="http://schemas.microsoft.com/office/powerpoint/2010/main" val="40653564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lvl1pPr>
              <a:defRPr/>
            </a:lvl1pPr>
          </a:lstStyle>
          <a:p>
            <a:pPr>
              <a:defRPr/>
            </a:pPr>
            <a:fld id="{835494D5-78EC-4B9D-9FA5-AF9C1A17BDCF}" type="datetimeFigureOut">
              <a:rPr lang="zh-CN" altLang="en-US"/>
              <a:pPr>
                <a:defRPr/>
              </a:pPr>
              <a:t>2019/10/18</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C1D08DA3-42E0-4B88-8D6A-C86B265F57E0}" type="slidenum">
              <a:rPr lang="zh-CN" altLang="en-US"/>
              <a:pPr/>
              <a:t>‹#›</a:t>
            </a:fld>
            <a:endParaRPr lang="zh-CN" altLang="en-US"/>
          </a:p>
        </p:txBody>
      </p:sp>
    </p:spTree>
    <p:extLst>
      <p:ext uri="{BB962C8B-B14F-4D97-AF65-F5344CB8AC3E}">
        <p14:creationId xmlns:p14="http://schemas.microsoft.com/office/powerpoint/2010/main" val="19097457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pPr>
              <a:defRPr/>
            </a:pPr>
            <a:fld id="{2E96A30C-6834-45C5-A98B-C0ECD7B88E3C}" type="datetimeFigureOut">
              <a:rPr lang="zh-CN" altLang="en-US"/>
              <a:pPr>
                <a:defRPr/>
              </a:pPr>
              <a:t>2019/10/18</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17E918A3-6E8A-4A9C-A773-EC7371F570CC}" type="slidenum">
              <a:rPr lang="zh-CN" altLang="en-US"/>
              <a:pPr/>
              <a:t>‹#›</a:t>
            </a:fld>
            <a:endParaRPr lang="zh-CN" altLang="en-US"/>
          </a:p>
        </p:txBody>
      </p:sp>
    </p:spTree>
    <p:extLst>
      <p:ext uri="{BB962C8B-B14F-4D97-AF65-F5344CB8AC3E}">
        <p14:creationId xmlns:p14="http://schemas.microsoft.com/office/powerpoint/2010/main" val="5131989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pPr>
              <a:defRPr/>
            </a:pPr>
            <a:fld id="{154D0D11-E601-457B-A8A4-E8868EB9036D}" type="datetimeFigureOut">
              <a:rPr lang="zh-CN" altLang="en-US"/>
              <a:pPr>
                <a:defRPr/>
              </a:pPr>
              <a:t>2019/10/18</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3A32EF98-BBFE-4703-B1F0-5E3E371D67AF}" type="slidenum">
              <a:rPr lang="zh-CN" altLang="en-US"/>
              <a:pPr/>
              <a:t>‹#›</a:t>
            </a:fld>
            <a:endParaRPr lang="zh-CN" altLang="en-US"/>
          </a:p>
        </p:txBody>
      </p:sp>
    </p:spTree>
    <p:extLst>
      <p:ext uri="{BB962C8B-B14F-4D97-AF65-F5344CB8AC3E}">
        <p14:creationId xmlns:p14="http://schemas.microsoft.com/office/powerpoint/2010/main" val="6127670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pPr>
              <a:defRPr/>
            </a:pPr>
            <a:fld id="{EFCDD0EC-C58C-45D4-A863-7565310A80AF}" type="datetimeFigureOut">
              <a:rPr lang="zh-CN" altLang="en-US"/>
              <a:pPr>
                <a:defRPr/>
              </a:pPr>
              <a:t>2019/10/18</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45C231D5-2E17-44EF-B7CC-4204A1A5B5F4}" type="slidenum">
              <a:rPr lang="zh-CN" altLang="en-US"/>
              <a:pPr/>
              <a:t>‹#›</a:t>
            </a:fld>
            <a:endParaRPr lang="zh-CN" altLang="en-US"/>
          </a:p>
        </p:txBody>
      </p:sp>
    </p:spTree>
    <p:extLst>
      <p:ext uri="{BB962C8B-B14F-4D97-AF65-F5344CB8AC3E}">
        <p14:creationId xmlns:p14="http://schemas.microsoft.com/office/powerpoint/2010/main" val="31667943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lvl1pPr>
              <a:defRPr/>
            </a:lvl1pPr>
          </a:lstStyle>
          <a:p>
            <a:pPr>
              <a:defRPr/>
            </a:pPr>
            <a:fld id="{2B4768AA-B52D-4719-8EC8-525499E16732}" type="datetimeFigureOut">
              <a:rPr lang="zh-CN" altLang="en-US"/>
              <a:pPr>
                <a:defRPr/>
              </a:pPr>
              <a:t>2019/10/18</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9CF771DE-E7BD-4DFC-A07C-58A7E12EA78B}" type="slidenum">
              <a:rPr lang="zh-CN" altLang="en-US"/>
              <a:pPr/>
              <a:t>‹#›</a:t>
            </a:fld>
            <a:endParaRPr lang="zh-CN" altLang="en-US"/>
          </a:p>
        </p:txBody>
      </p:sp>
    </p:spTree>
    <p:extLst>
      <p:ext uri="{BB962C8B-B14F-4D97-AF65-F5344CB8AC3E}">
        <p14:creationId xmlns:p14="http://schemas.microsoft.com/office/powerpoint/2010/main" val="13854213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p:cNvSpPr>
            <a:spLocks noGrp="1"/>
          </p:cNvSpPr>
          <p:nvPr>
            <p:ph type="dt" sz="half" idx="10"/>
          </p:nvPr>
        </p:nvSpPr>
        <p:spPr/>
        <p:txBody>
          <a:bodyPr/>
          <a:lstStyle>
            <a:lvl1pPr>
              <a:defRPr/>
            </a:lvl1pPr>
          </a:lstStyle>
          <a:p>
            <a:pPr>
              <a:defRPr/>
            </a:pPr>
            <a:fld id="{8FE839D3-8296-44FB-B8EB-F079EA38D499}" type="datetimeFigureOut">
              <a:rPr lang="zh-CN" altLang="en-US"/>
              <a:pPr>
                <a:defRPr/>
              </a:pPr>
              <a:t>2019/10/18</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fld id="{1724FEEF-395C-4B77-84B3-636D43F5D862}" type="slidenum">
              <a:rPr lang="zh-CN" altLang="en-US"/>
              <a:pPr/>
              <a:t>‹#›</a:t>
            </a:fld>
            <a:endParaRPr lang="zh-CN" altLang="en-US"/>
          </a:p>
        </p:txBody>
      </p:sp>
    </p:spTree>
    <p:extLst>
      <p:ext uri="{BB962C8B-B14F-4D97-AF65-F5344CB8AC3E}">
        <p14:creationId xmlns:p14="http://schemas.microsoft.com/office/powerpoint/2010/main" val="38933129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p:cNvSpPr>
            <a:spLocks noGrp="1"/>
          </p:cNvSpPr>
          <p:nvPr>
            <p:ph type="dt" sz="half" idx="10"/>
          </p:nvPr>
        </p:nvSpPr>
        <p:spPr/>
        <p:txBody>
          <a:bodyPr/>
          <a:lstStyle>
            <a:lvl1pPr>
              <a:defRPr/>
            </a:lvl1pPr>
          </a:lstStyle>
          <a:p>
            <a:pPr>
              <a:defRPr/>
            </a:pPr>
            <a:fld id="{17054D88-10E0-4E0B-BE3F-015BD9B5F972}" type="datetimeFigureOut">
              <a:rPr lang="zh-CN" altLang="en-US"/>
              <a:pPr>
                <a:defRPr/>
              </a:pPr>
              <a:t>2019/10/18</a:t>
            </a:fld>
            <a:endParaRPr lang="zh-CN" altLang="en-US"/>
          </a:p>
        </p:txBody>
      </p:sp>
      <p:sp>
        <p:nvSpPr>
          <p:cNvPr id="8" name="页脚占位符 4"/>
          <p:cNvSpPr>
            <a:spLocks noGrp="1"/>
          </p:cNvSpPr>
          <p:nvPr>
            <p:ph type="ftr" sz="quarter" idx="11"/>
          </p:nvPr>
        </p:nvSpPr>
        <p:spPr/>
        <p:txBody>
          <a:bodyPr/>
          <a:lstStyle>
            <a:lvl1pPr>
              <a:defRPr/>
            </a:lvl1pPr>
          </a:lstStyle>
          <a:p>
            <a:pPr>
              <a:defRPr/>
            </a:pPr>
            <a:endParaRPr lang="zh-CN" altLang="en-US"/>
          </a:p>
        </p:txBody>
      </p:sp>
      <p:sp>
        <p:nvSpPr>
          <p:cNvPr id="9" name="灯片编号占位符 5"/>
          <p:cNvSpPr>
            <a:spLocks noGrp="1"/>
          </p:cNvSpPr>
          <p:nvPr>
            <p:ph type="sldNum" sz="quarter" idx="12"/>
          </p:nvPr>
        </p:nvSpPr>
        <p:spPr/>
        <p:txBody>
          <a:bodyPr/>
          <a:lstStyle>
            <a:lvl1pPr>
              <a:defRPr/>
            </a:lvl1pPr>
          </a:lstStyle>
          <a:p>
            <a:fld id="{5D91E824-D013-4BB5-9C7E-5506237E8293}" type="slidenum">
              <a:rPr lang="zh-CN" altLang="en-US"/>
              <a:pPr/>
              <a:t>‹#›</a:t>
            </a:fld>
            <a:endParaRPr lang="zh-CN" altLang="en-US"/>
          </a:p>
        </p:txBody>
      </p:sp>
    </p:spTree>
    <p:extLst>
      <p:ext uri="{BB962C8B-B14F-4D97-AF65-F5344CB8AC3E}">
        <p14:creationId xmlns:p14="http://schemas.microsoft.com/office/powerpoint/2010/main" val="20210502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p:cNvSpPr>
            <a:spLocks noGrp="1"/>
          </p:cNvSpPr>
          <p:nvPr>
            <p:ph type="dt" sz="half" idx="10"/>
          </p:nvPr>
        </p:nvSpPr>
        <p:spPr/>
        <p:txBody>
          <a:bodyPr/>
          <a:lstStyle>
            <a:lvl1pPr>
              <a:defRPr/>
            </a:lvl1pPr>
          </a:lstStyle>
          <a:p>
            <a:pPr>
              <a:defRPr/>
            </a:pPr>
            <a:fld id="{EA43EB6B-40A7-44E3-A2F3-24061B768446}" type="datetimeFigureOut">
              <a:rPr lang="zh-CN" altLang="en-US"/>
              <a:pPr>
                <a:defRPr/>
              </a:pPr>
              <a:t>2019/10/18</a:t>
            </a:fld>
            <a:endParaRPr lang="zh-CN" altLang="en-US"/>
          </a:p>
        </p:txBody>
      </p:sp>
      <p:sp>
        <p:nvSpPr>
          <p:cNvPr id="4" name="页脚占位符 4"/>
          <p:cNvSpPr>
            <a:spLocks noGrp="1"/>
          </p:cNvSpPr>
          <p:nvPr>
            <p:ph type="ftr" sz="quarter" idx="11"/>
          </p:nvPr>
        </p:nvSpPr>
        <p:spPr/>
        <p:txBody>
          <a:bodyPr/>
          <a:lstStyle>
            <a:lvl1pPr>
              <a:defRPr/>
            </a:lvl1pPr>
          </a:lstStyle>
          <a:p>
            <a:pPr>
              <a:defRPr/>
            </a:pPr>
            <a:endParaRPr lang="zh-CN" altLang="en-US"/>
          </a:p>
        </p:txBody>
      </p:sp>
      <p:sp>
        <p:nvSpPr>
          <p:cNvPr id="5" name="灯片编号占位符 5"/>
          <p:cNvSpPr>
            <a:spLocks noGrp="1"/>
          </p:cNvSpPr>
          <p:nvPr>
            <p:ph type="sldNum" sz="quarter" idx="12"/>
          </p:nvPr>
        </p:nvSpPr>
        <p:spPr/>
        <p:txBody>
          <a:bodyPr/>
          <a:lstStyle>
            <a:lvl1pPr>
              <a:defRPr/>
            </a:lvl1pPr>
          </a:lstStyle>
          <a:p>
            <a:fld id="{F62A21EF-D04A-463A-81D7-D151D1C76EC5}" type="slidenum">
              <a:rPr lang="zh-CN" altLang="en-US"/>
              <a:pPr/>
              <a:t>‹#›</a:t>
            </a:fld>
            <a:endParaRPr lang="zh-CN" altLang="en-US"/>
          </a:p>
        </p:txBody>
      </p:sp>
    </p:spTree>
    <p:extLst>
      <p:ext uri="{BB962C8B-B14F-4D97-AF65-F5344CB8AC3E}">
        <p14:creationId xmlns:p14="http://schemas.microsoft.com/office/powerpoint/2010/main" val="7798587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fld id="{F45DBC24-046D-4A5F-8F88-51454E2F71CD}" type="datetimeFigureOut">
              <a:rPr lang="zh-CN" altLang="en-US"/>
              <a:pPr>
                <a:defRPr/>
              </a:pPr>
              <a:t>2019/10/18</a:t>
            </a:fld>
            <a:endParaRPr lang="zh-CN" altLang="en-US"/>
          </a:p>
        </p:txBody>
      </p:sp>
      <p:sp>
        <p:nvSpPr>
          <p:cNvPr id="3" name="页脚占位符 4"/>
          <p:cNvSpPr>
            <a:spLocks noGrp="1"/>
          </p:cNvSpPr>
          <p:nvPr>
            <p:ph type="ftr" sz="quarter" idx="11"/>
          </p:nvPr>
        </p:nvSpPr>
        <p:spPr/>
        <p:txBody>
          <a:bodyPr/>
          <a:lstStyle>
            <a:lvl1pPr>
              <a:defRPr/>
            </a:lvl1pPr>
          </a:lstStyle>
          <a:p>
            <a:pPr>
              <a:defRPr/>
            </a:pPr>
            <a:endParaRPr lang="zh-CN" altLang="en-US"/>
          </a:p>
        </p:txBody>
      </p:sp>
      <p:sp>
        <p:nvSpPr>
          <p:cNvPr id="4" name="灯片编号占位符 5"/>
          <p:cNvSpPr>
            <a:spLocks noGrp="1"/>
          </p:cNvSpPr>
          <p:nvPr>
            <p:ph type="sldNum" sz="quarter" idx="12"/>
          </p:nvPr>
        </p:nvSpPr>
        <p:spPr/>
        <p:txBody>
          <a:bodyPr/>
          <a:lstStyle>
            <a:lvl1pPr>
              <a:defRPr/>
            </a:lvl1pPr>
          </a:lstStyle>
          <a:p>
            <a:fld id="{C4B80568-31D3-437E-88D7-8A8200D02CAF}" type="slidenum">
              <a:rPr lang="zh-CN" altLang="en-US"/>
              <a:pPr/>
              <a:t>‹#›</a:t>
            </a:fld>
            <a:endParaRPr lang="zh-CN" altLang="en-US"/>
          </a:p>
        </p:txBody>
      </p:sp>
    </p:spTree>
    <p:extLst>
      <p:ext uri="{BB962C8B-B14F-4D97-AF65-F5344CB8AC3E}">
        <p14:creationId xmlns:p14="http://schemas.microsoft.com/office/powerpoint/2010/main" val="40845750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3"/>
          <p:cNvSpPr>
            <a:spLocks noGrp="1"/>
          </p:cNvSpPr>
          <p:nvPr>
            <p:ph type="dt" sz="half" idx="10"/>
          </p:nvPr>
        </p:nvSpPr>
        <p:spPr/>
        <p:txBody>
          <a:bodyPr/>
          <a:lstStyle>
            <a:lvl1pPr>
              <a:defRPr/>
            </a:lvl1pPr>
          </a:lstStyle>
          <a:p>
            <a:pPr>
              <a:defRPr/>
            </a:pPr>
            <a:fld id="{36272439-F297-4675-B7AC-22FBA284FB1C}" type="datetimeFigureOut">
              <a:rPr lang="zh-CN" altLang="en-US"/>
              <a:pPr>
                <a:defRPr/>
              </a:pPr>
              <a:t>2019/10/18</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fld id="{8A67A2EB-6CA3-4F73-9391-8FF9594AC1E2}" type="slidenum">
              <a:rPr lang="zh-CN" altLang="en-US"/>
              <a:pPr/>
              <a:t>‹#›</a:t>
            </a:fld>
            <a:endParaRPr lang="zh-CN" altLang="en-US"/>
          </a:p>
        </p:txBody>
      </p:sp>
    </p:spTree>
    <p:extLst>
      <p:ext uri="{BB962C8B-B14F-4D97-AF65-F5344CB8AC3E}">
        <p14:creationId xmlns:p14="http://schemas.microsoft.com/office/powerpoint/2010/main" val="32964925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3"/>
          <p:cNvSpPr>
            <a:spLocks noGrp="1"/>
          </p:cNvSpPr>
          <p:nvPr>
            <p:ph type="dt" sz="half" idx="10"/>
          </p:nvPr>
        </p:nvSpPr>
        <p:spPr/>
        <p:txBody>
          <a:bodyPr/>
          <a:lstStyle>
            <a:lvl1pPr>
              <a:defRPr/>
            </a:lvl1pPr>
          </a:lstStyle>
          <a:p>
            <a:pPr>
              <a:defRPr/>
            </a:pPr>
            <a:fld id="{226AAD4C-78D3-4311-9B9C-129850ED4547}" type="datetimeFigureOut">
              <a:rPr lang="zh-CN" altLang="en-US"/>
              <a:pPr>
                <a:defRPr/>
              </a:pPr>
              <a:t>2019/10/18</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fld id="{318DC8B3-39E0-4B69-BCAE-EF129542ED3A}" type="slidenum">
              <a:rPr lang="zh-CN" altLang="en-US"/>
              <a:pPr/>
              <a:t>‹#›</a:t>
            </a:fld>
            <a:endParaRPr lang="zh-CN" altLang="en-US"/>
          </a:p>
        </p:txBody>
      </p:sp>
    </p:spTree>
    <p:extLst>
      <p:ext uri="{BB962C8B-B14F-4D97-AF65-F5344CB8AC3E}">
        <p14:creationId xmlns:p14="http://schemas.microsoft.com/office/powerpoint/2010/main" val="22559644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a:defRPr/>
            </a:pPr>
            <a:fld id="{6DFBF5C1-2161-4682-B345-3FC07D43C331}" type="datetimeFigureOut">
              <a:rPr lang="zh-CN" altLang="en-US"/>
              <a:pPr>
                <a:defRPr/>
              </a:pPr>
              <a:t>2019/10/18</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a:defRPr/>
            </a:pPr>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a:solidFill>
                  <a:srgbClr val="898989"/>
                </a:solidFill>
              </a:defRPr>
            </a:lvl1pPr>
          </a:lstStyle>
          <a:p>
            <a:fld id="{E9E960D0-3C17-48D1-9A09-8F96AE483D1E}"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9pPr>
    </p:titleStyle>
    <p:bodyStyle>
      <a:lvl1pPr marL="228600" indent="-228600" algn="l" rtl="0" eaLnBrk="0" fontAlgn="base" hangingPunct="0">
        <a:lnSpc>
          <a:spcPct val="90000"/>
        </a:lnSpc>
        <a:spcBef>
          <a:spcPts val="1000"/>
        </a:spcBef>
        <a:spcAft>
          <a:spcPct val="0"/>
        </a:spcAft>
        <a:buFont typeface="Arial"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image" Target="../media/image3.tiff"/><Relationship Id="rId1" Type="http://schemas.openxmlformats.org/officeDocument/2006/relationships/slideLayout" Target="../slideLayouts/slideLayout2.xml"/><Relationship Id="rId4" Type="http://schemas.openxmlformats.org/officeDocument/2006/relationships/image" Target="../media/image6.tiff"/></Relationships>
</file>

<file path=ppt/slides/_rels/slide14.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image" Target="../media/image13.tif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image" Target="../media/image14.tif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3DA591"/>
        </a:solidFill>
        <a:effectLst/>
      </p:bgPr>
    </p:bg>
    <p:spTree>
      <p:nvGrpSpPr>
        <p:cNvPr id="1" name=""/>
        <p:cNvGrpSpPr/>
        <p:nvPr/>
      </p:nvGrpSpPr>
      <p:grpSpPr>
        <a:xfrm>
          <a:off x="0" y="0"/>
          <a:ext cx="0" cy="0"/>
          <a:chOff x="0" y="0"/>
          <a:chExt cx="0" cy="0"/>
        </a:xfrm>
      </p:grpSpPr>
      <p:sp>
        <p:nvSpPr>
          <p:cNvPr id="140" name="任意多边形 139"/>
          <p:cNvSpPr/>
          <p:nvPr/>
        </p:nvSpPr>
        <p:spPr>
          <a:xfrm>
            <a:off x="547688" y="-19050"/>
            <a:ext cx="11180762" cy="6889750"/>
          </a:xfrm>
          <a:custGeom>
            <a:avLst/>
            <a:gdLst>
              <a:gd name="connsiteX0" fmla="*/ 4435965 w 11180963"/>
              <a:gd name="connsiteY0" fmla="*/ 0 h 6889953"/>
              <a:gd name="connsiteX1" fmla="*/ 6744999 w 11180963"/>
              <a:gd name="connsiteY1" fmla="*/ 0 h 6889953"/>
              <a:gd name="connsiteX2" fmla="*/ 11180963 w 11180963"/>
              <a:gd name="connsiteY2" fmla="*/ 4435966 h 6889953"/>
              <a:gd name="connsiteX3" fmla="*/ 8726976 w 11180963"/>
              <a:gd name="connsiteY3" fmla="*/ 6889953 h 6889953"/>
              <a:gd name="connsiteX4" fmla="*/ 2453989 w 11180963"/>
              <a:gd name="connsiteY4" fmla="*/ 6889953 h 6889953"/>
              <a:gd name="connsiteX5" fmla="*/ 0 w 11180963"/>
              <a:gd name="connsiteY5" fmla="*/ 4435966 h 6889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180963" h="6889953">
                <a:moveTo>
                  <a:pt x="4435965" y="0"/>
                </a:moveTo>
                <a:lnTo>
                  <a:pt x="6744999" y="0"/>
                </a:lnTo>
                <a:lnTo>
                  <a:pt x="11180963" y="4435966"/>
                </a:lnTo>
                <a:lnTo>
                  <a:pt x="8726976" y="6889953"/>
                </a:lnTo>
                <a:lnTo>
                  <a:pt x="2453989" y="6889953"/>
                </a:lnTo>
                <a:lnTo>
                  <a:pt x="0" y="443596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nvGrpSpPr>
          <p:cNvPr id="3075" name="组合 128"/>
          <p:cNvGrpSpPr>
            <a:grpSpLocks/>
          </p:cNvGrpSpPr>
          <p:nvPr/>
        </p:nvGrpSpPr>
        <p:grpSpPr bwMode="auto">
          <a:xfrm>
            <a:off x="1309688" y="1646238"/>
            <a:ext cx="1436687" cy="2566987"/>
            <a:chOff x="1336676" y="2081213"/>
            <a:chExt cx="1436686" cy="2566987"/>
          </a:xfrm>
        </p:grpSpPr>
        <p:sp>
          <p:nvSpPr>
            <p:cNvPr id="3201" name="Freeform 10"/>
            <p:cNvSpPr>
              <a:spLocks/>
            </p:cNvSpPr>
            <p:nvPr/>
          </p:nvSpPr>
          <p:spPr bwMode="auto">
            <a:xfrm>
              <a:off x="1336676" y="2579688"/>
              <a:ext cx="247650" cy="479425"/>
            </a:xfrm>
            <a:custGeom>
              <a:avLst/>
              <a:gdLst>
                <a:gd name="T0" fmla="*/ 499749796 w 94"/>
                <a:gd name="T1" fmla="*/ 222050167 h 182"/>
                <a:gd name="T2" fmla="*/ 222110435 w 94"/>
                <a:gd name="T3" fmla="*/ 27756600 h 182"/>
                <a:gd name="T4" fmla="*/ 27763146 w 94"/>
                <a:gd name="T5" fmla="*/ 305317333 h 182"/>
                <a:gd name="T6" fmla="*/ 152702571 w 94"/>
                <a:gd name="T7" fmla="*/ 1040852749 h 182"/>
                <a:gd name="T8" fmla="*/ 430341932 w 94"/>
                <a:gd name="T9" fmla="*/ 1242084807 h 182"/>
                <a:gd name="T10" fmla="*/ 624689221 w 94"/>
                <a:gd name="T11" fmla="*/ 957585582 h 182"/>
                <a:gd name="T12" fmla="*/ 499749796 w 94"/>
                <a:gd name="T13" fmla="*/ 222050167 h 18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4" h="182">
                  <a:moveTo>
                    <a:pt x="72" y="32"/>
                  </a:moveTo>
                  <a:cubicBezTo>
                    <a:pt x="69" y="13"/>
                    <a:pt x="51" y="0"/>
                    <a:pt x="32" y="4"/>
                  </a:cubicBezTo>
                  <a:cubicBezTo>
                    <a:pt x="13" y="7"/>
                    <a:pt x="0" y="25"/>
                    <a:pt x="4" y="44"/>
                  </a:cubicBezTo>
                  <a:cubicBezTo>
                    <a:pt x="22" y="150"/>
                    <a:pt x="22" y="150"/>
                    <a:pt x="22" y="150"/>
                  </a:cubicBezTo>
                  <a:cubicBezTo>
                    <a:pt x="25" y="169"/>
                    <a:pt x="43" y="182"/>
                    <a:pt x="62" y="179"/>
                  </a:cubicBezTo>
                  <a:cubicBezTo>
                    <a:pt x="81" y="175"/>
                    <a:pt x="94" y="157"/>
                    <a:pt x="90" y="138"/>
                  </a:cubicBezTo>
                  <a:lnTo>
                    <a:pt x="72" y="32"/>
                  </a:lnTo>
                  <a:close/>
                </a:path>
              </a:pathLst>
            </a:custGeom>
            <a:solidFill>
              <a:srgbClr val="F0E3C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202" name="Freeform 11"/>
            <p:cNvSpPr>
              <a:spLocks/>
            </p:cNvSpPr>
            <p:nvPr/>
          </p:nvSpPr>
          <p:spPr bwMode="auto">
            <a:xfrm>
              <a:off x="1368425" y="2795588"/>
              <a:ext cx="442912" cy="1555750"/>
            </a:xfrm>
            <a:custGeom>
              <a:avLst/>
              <a:gdLst>
                <a:gd name="T0" fmla="*/ 703122006 w 279"/>
                <a:gd name="T1" fmla="*/ 2147483646 h 980"/>
                <a:gd name="T2" fmla="*/ 418345465 w 279"/>
                <a:gd name="T3" fmla="*/ 2147483646 h 980"/>
                <a:gd name="T4" fmla="*/ 0 w 279"/>
                <a:gd name="T5" fmla="*/ 50403125 h 980"/>
                <a:gd name="T6" fmla="*/ 289816848 w 279"/>
                <a:gd name="T7" fmla="*/ 0 h 980"/>
                <a:gd name="T8" fmla="*/ 703122006 w 279"/>
                <a:gd name="T9" fmla="*/ 2147483646 h 9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79" h="980">
                  <a:moveTo>
                    <a:pt x="279" y="960"/>
                  </a:moveTo>
                  <a:lnTo>
                    <a:pt x="166" y="980"/>
                  </a:lnTo>
                  <a:lnTo>
                    <a:pt x="0" y="20"/>
                  </a:lnTo>
                  <a:lnTo>
                    <a:pt x="115" y="0"/>
                  </a:lnTo>
                  <a:lnTo>
                    <a:pt x="279" y="960"/>
                  </a:lnTo>
                  <a:close/>
                </a:path>
              </a:pathLst>
            </a:custGeom>
            <a:solidFill>
              <a:srgbClr val="002D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203" name="Freeform 12"/>
            <p:cNvSpPr>
              <a:spLocks/>
            </p:cNvSpPr>
            <p:nvPr/>
          </p:nvSpPr>
          <p:spPr bwMode="auto">
            <a:xfrm>
              <a:off x="1631950" y="4319588"/>
              <a:ext cx="179387" cy="220663"/>
            </a:xfrm>
            <a:custGeom>
              <a:avLst/>
              <a:gdLst>
                <a:gd name="T0" fmla="*/ 284776069 w 113"/>
                <a:gd name="T1" fmla="*/ 0 h 139"/>
                <a:gd name="T2" fmla="*/ 0 w 113"/>
                <a:gd name="T3" fmla="*/ 50403239 h 139"/>
                <a:gd name="T4" fmla="*/ 146168655 w 113"/>
                <a:gd name="T5" fmla="*/ 350303306 h 139"/>
                <a:gd name="T6" fmla="*/ 246974624 w 113"/>
                <a:gd name="T7" fmla="*/ 335182334 h 139"/>
                <a:gd name="T8" fmla="*/ 284776069 w 113"/>
                <a:gd name="T9" fmla="*/ 0 h 13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3" h="139">
                  <a:moveTo>
                    <a:pt x="113" y="0"/>
                  </a:moveTo>
                  <a:lnTo>
                    <a:pt x="0" y="20"/>
                  </a:lnTo>
                  <a:lnTo>
                    <a:pt x="58" y="139"/>
                  </a:lnTo>
                  <a:lnTo>
                    <a:pt x="98" y="133"/>
                  </a:lnTo>
                  <a:lnTo>
                    <a:pt x="113" y="0"/>
                  </a:lnTo>
                  <a:close/>
                </a:path>
              </a:pathLst>
            </a:custGeom>
            <a:solidFill>
              <a:srgbClr val="F0E3C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204" name="Freeform 13"/>
            <p:cNvSpPr>
              <a:spLocks/>
            </p:cNvSpPr>
            <p:nvPr/>
          </p:nvSpPr>
          <p:spPr bwMode="auto">
            <a:xfrm>
              <a:off x="1724025" y="4530725"/>
              <a:ext cx="63500" cy="117475"/>
            </a:xfrm>
            <a:custGeom>
              <a:avLst/>
              <a:gdLst>
                <a:gd name="T0" fmla="*/ 100806250 w 40"/>
                <a:gd name="T1" fmla="*/ 0 h 74"/>
                <a:gd name="T2" fmla="*/ 0 w 40"/>
                <a:gd name="T3" fmla="*/ 15120938 h 74"/>
                <a:gd name="T4" fmla="*/ 80645000 w 40"/>
                <a:gd name="T5" fmla="*/ 186491563 h 74"/>
                <a:gd name="T6" fmla="*/ 100806250 w 40"/>
                <a:gd name="T7" fmla="*/ 0 h 7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0" h="74">
                  <a:moveTo>
                    <a:pt x="40" y="0"/>
                  </a:moveTo>
                  <a:lnTo>
                    <a:pt x="0" y="6"/>
                  </a:lnTo>
                  <a:lnTo>
                    <a:pt x="32" y="74"/>
                  </a:lnTo>
                  <a:lnTo>
                    <a:pt x="40" y="0"/>
                  </a:lnTo>
                  <a:close/>
                </a:path>
              </a:pathLst>
            </a:custGeom>
            <a:solidFill>
              <a:srgbClr val="E3466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205" name="Freeform 14"/>
            <p:cNvSpPr>
              <a:spLocks/>
            </p:cNvSpPr>
            <p:nvPr/>
          </p:nvSpPr>
          <p:spPr bwMode="auto">
            <a:xfrm>
              <a:off x="1368425" y="2795588"/>
              <a:ext cx="195262" cy="117475"/>
            </a:xfrm>
            <a:custGeom>
              <a:avLst/>
              <a:gdLst>
                <a:gd name="T0" fmla="*/ 309977631 w 123"/>
                <a:gd name="T1" fmla="*/ 141128750 h 74"/>
                <a:gd name="T2" fmla="*/ 25201498 w 123"/>
                <a:gd name="T3" fmla="*/ 186491563 h 74"/>
                <a:gd name="T4" fmla="*/ 0 w 123"/>
                <a:gd name="T5" fmla="*/ 50403125 h 74"/>
                <a:gd name="T6" fmla="*/ 289816433 w 123"/>
                <a:gd name="T7" fmla="*/ 0 h 74"/>
                <a:gd name="T8" fmla="*/ 309977631 w 123"/>
                <a:gd name="T9" fmla="*/ 141128750 h 7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3" h="74">
                  <a:moveTo>
                    <a:pt x="123" y="56"/>
                  </a:moveTo>
                  <a:lnTo>
                    <a:pt x="10" y="74"/>
                  </a:lnTo>
                  <a:lnTo>
                    <a:pt x="0" y="20"/>
                  </a:lnTo>
                  <a:lnTo>
                    <a:pt x="115" y="0"/>
                  </a:lnTo>
                  <a:lnTo>
                    <a:pt x="123" y="56"/>
                  </a:lnTo>
                  <a:close/>
                </a:path>
              </a:pathLst>
            </a:custGeom>
            <a:solidFill>
              <a:srgbClr val="E3466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206" name="Freeform 41"/>
            <p:cNvSpPr>
              <a:spLocks/>
            </p:cNvSpPr>
            <p:nvPr/>
          </p:nvSpPr>
          <p:spPr bwMode="auto">
            <a:xfrm>
              <a:off x="1893888" y="2768600"/>
              <a:ext cx="566737" cy="285750"/>
            </a:xfrm>
            <a:custGeom>
              <a:avLst/>
              <a:gdLst>
                <a:gd name="T0" fmla="*/ 1188181254 w 215"/>
                <a:gd name="T1" fmla="*/ 693044292 h 108"/>
                <a:gd name="T2" fmla="*/ 1313250884 w 215"/>
                <a:gd name="T3" fmla="*/ 658039917 h 108"/>
                <a:gd name="T4" fmla="*/ 1417477773 w 215"/>
                <a:gd name="T5" fmla="*/ 567036479 h 108"/>
                <a:gd name="T6" fmla="*/ 1480013906 w 215"/>
                <a:gd name="T7" fmla="*/ 455027771 h 108"/>
                <a:gd name="T8" fmla="*/ 1493910824 w 215"/>
                <a:gd name="T9" fmla="*/ 315020854 h 108"/>
                <a:gd name="T10" fmla="*/ 1452220069 w 215"/>
                <a:gd name="T11" fmla="*/ 182012167 h 108"/>
                <a:gd name="T12" fmla="*/ 1361890099 w 215"/>
                <a:gd name="T13" fmla="*/ 84005208 h 108"/>
                <a:gd name="T14" fmla="*/ 1250714751 w 215"/>
                <a:gd name="T15" fmla="*/ 21002625 h 108"/>
                <a:gd name="T16" fmla="*/ 1111748203 w 215"/>
                <a:gd name="T17" fmla="*/ 7000875 h 108"/>
                <a:gd name="T18" fmla="*/ 243196073 w 215"/>
                <a:gd name="T19" fmla="*/ 98006958 h 108"/>
                <a:gd name="T20" fmla="*/ 62536133 w 215"/>
                <a:gd name="T21" fmla="*/ 203012146 h 108"/>
                <a:gd name="T22" fmla="*/ 6948459 w 215"/>
                <a:gd name="T23" fmla="*/ 392025188 h 108"/>
                <a:gd name="T24" fmla="*/ 104226888 w 215"/>
                <a:gd name="T25" fmla="*/ 567036479 h 108"/>
                <a:gd name="T26" fmla="*/ 305729570 w 215"/>
                <a:gd name="T27" fmla="*/ 630039063 h 108"/>
                <a:gd name="T28" fmla="*/ 806015997 w 215"/>
                <a:gd name="T29" fmla="*/ 574034708 h 108"/>
                <a:gd name="T30" fmla="*/ 938036723 w 215"/>
                <a:gd name="T31" fmla="*/ 511032125 h 108"/>
                <a:gd name="T32" fmla="*/ 986675937 w 215"/>
                <a:gd name="T33" fmla="*/ 378023438 h 108"/>
                <a:gd name="T34" fmla="*/ 917191345 w 215"/>
                <a:gd name="T35" fmla="*/ 245014750 h 108"/>
                <a:gd name="T36" fmla="*/ 771273701 w 215"/>
                <a:gd name="T37" fmla="*/ 210013021 h 108"/>
                <a:gd name="T38" fmla="*/ 576719479 w 215"/>
                <a:gd name="T39" fmla="*/ 231015646 h 108"/>
                <a:gd name="T40" fmla="*/ 590616398 w 215"/>
                <a:gd name="T41" fmla="*/ 336020833 h 108"/>
                <a:gd name="T42" fmla="*/ 673997908 w 215"/>
                <a:gd name="T43" fmla="*/ 322019083 h 108"/>
                <a:gd name="T44" fmla="*/ 778222161 w 215"/>
                <a:gd name="T45" fmla="*/ 315020854 h 108"/>
                <a:gd name="T46" fmla="*/ 875500590 w 215"/>
                <a:gd name="T47" fmla="*/ 385024313 h 108"/>
                <a:gd name="T48" fmla="*/ 799067538 w 215"/>
                <a:gd name="T49" fmla="*/ 469029521 h 108"/>
                <a:gd name="T50" fmla="*/ 284884192 w 215"/>
                <a:gd name="T51" fmla="*/ 525033875 h 108"/>
                <a:gd name="T52" fmla="*/ 173711480 w 215"/>
                <a:gd name="T53" fmla="*/ 490029500 h 108"/>
                <a:gd name="T54" fmla="*/ 111175347 w 215"/>
                <a:gd name="T55" fmla="*/ 392025188 h 108"/>
                <a:gd name="T56" fmla="*/ 111175347 w 215"/>
                <a:gd name="T57" fmla="*/ 378023438 h 108"/>
                <a:gd name="T58" fmla="*/ 145917644 w 215"/>
                <a:gd name="T59" fmla="*/ 266017375 h 108"/>
                <a:gd name="T60" fmla="*/ 250141896 w 215"/>
                <a:gd name="T61" fmla="*/ 210013021 h 108"/>
                <a:gd name="T62" fmla="*/ 257090355 w 215"/>
                <a:gd name="T63" fmla="*/ 203012146 h 108"/>
                <a:gd name="T64" fmla="*/ 1132593581 w 215"/>
                <a:gd name="T65" fmla="*/ 112006063 h 108"/>
                <a:gd name="T66" fmla="*/ 1153438958 w 215"/>
                <a:gd name="T67" fmla="*/ 112006063 h 108"/>
                <a:gd name="T68" fmla="*/ 1299353966 w 215"/>
                <a:gd name="T69" fmla="*/ 168010417 h 108"/>
                <a:gd name="T70" fmla="*/ 1389683936 w 215"/>
                <a:gd name="T71" fmla="*/ 329019958 h 108"/>
                <a:gd name="T72" fmla="*/ 1334096262 w 215"/>
                <a:gd name="T73" fmla="*/ 504031250 h 108"/>
                <a:gd name="T74" fmla="*/ 1174284336 w 215"/>
                <a:gd name="T75" fmla="*/ 588036458 h 108"/>
                <a:gd name="T76" fmla="*/ 632307153 w 215"/>
                <a:gd name="T77" fmla="*/ 651041688 h 108"/>
                <a:gd name="T78" fmla="*/ 639255612 w 215"/>
                <a:gd name="T79" fmla="*/ 756046875 h 108"/>
                <a:gd name="T80" fmla="*/ 1188181254 w 215"/>
                <a:gd name="T81" fmla="*/ 693044292 h 10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215" h="108">
                  <a:moveTo>
                    <a:pt x="171" y="99"/>
                  </a:moveTo>
                  <a:cubicBezTo>
                    <a:pt x="177" y="99"/>
                    <a:pt x="184" y="97"/>
                    <a:pt x="189" y="94"/>
                  </a:cubicBezTo>
                  <a:cubicBezTo>
                    <a:pt x="195" y="90"/>
                    <a:pt x="200" y="86"/>
                    <a:pt x="204" y="81"/>
                  </a:cubicBezTo>
                  <a:cubicBezTo>
                    <a:pt x="208" y="76"/>
                    <a:pt x="211" y="71"/>
                    <a:pt x="213" y="65"/>
                  </a:cubicBezTo>
                  <a:cubicBezTo>
                    <a:pt x="215" y="58"/>
                    <a:pt x="215" y="52"/>
                    <a:pt x="215" y="45"/>
                  </a:cubicBezTo>
                  <a:cubicBezTo>
                    <a:pt x="214" y="38"/>
                    <a:pt x="212" y="32"/>
                    <a:pt x="209" y="26"/>
                  </a:cubicBezTo>
                  <a:cubicBezTo>
                    <a:pt x="206" y="21"/>
                    <a:pt x="201" y="16"/>
                    <a:pt x="196" y="12"/>
                  </a:cubicBezTo>
                  <a:cubicBezTo>
                    <a:pt x="191" y="8"/>
                    <a:pt x="186" y="5"/>
                    <a:pt x="180" y="3"/>
                  </a:cubicBezTo>
                  <a:cubicBezTo>
                    <a:pt x="173" y="1"/>
                    <a:pt x="167" y="0"/>
                    <a:pt x="160" y="1"/>
                  </a:cubicBezTo>
                  <a:cubicBezTo>
                    <a:pt x="35" y="14"/>
                    <a:pt x="35" y="14"/>
                    <a:pt x="35" y="14"/>
                  </a:cubicBezTo>
                  <a:cubicBezTo>
                    <a:pt x="25" y="15"/>
                    <a:pt x="16" y="20"/>
                    <a:pt x="9" y="29"/>
                  </a:cubicBezTo>
                  <a:cubicBezTo>
                    <a:pt x="3" y="36"/>
                    <a:pt x="0" y="46"/>
                    <a:pt x="1" y="56"/>
                  </a:cubicBezTo>
                  <a:cubicBezTo>
                    <a:pt x="2" y="66"/>
                    <a:pt x="7" y="75"/>
                    <a:pt x="15" y="81"/>
                  </a:cubicBezTo>
                  <a:cubicBezTo>
                    <a:pt x="23" y="88"/>
                    <a:pt x="33" y="91"/>
                    <a:pt x="44" y="90"/>
                  </a:cubicBezTo>
                  <a:cubicBezTo>
                    <a:pt x="116" y="82"/>
                    <a:pt x="116" y="82"/>
                    <a:pt x="116" y="82"/>
                  </a:cubicBezTo>
                  <a:cubicBezTo>
                    <a:pt x="124" y="81"/>
                    <a:pt x="131" y="78"/>
                    <a:pt x="135" y="73"/>
                  </a:cubicBezTo>
                  <a:cubicBezTo>
                    <a:pt x="140" y="67"/>
                    <a:pt x="142" y="61"/>
                    <a:pt x="142" y="54"/>
                  </a:cubicBezTo>
                  <a:cubicBezTo>
                    <a:pt x="141" y="47"/>
                    <a:pt x="138" y="40"/>
                    <a:pt x="132" y="35"/>
                  </a:cubicBezTo>
                  <a:cubicBezTo>
                    <a:pt x="127" y="31"/>
                    <a:pt x="119" y="29"/>
                    <a:pt x="111" y="30"/>
                  </a:cubicBezTo>
                  <a:cubicBezTo>
                    <a:pt x="83" y="33"/>
                    <a:pt x="83" y="33"/>
                    <a:pt x="83" y="33"/>
                  </a:cubicBezTo>
                  <a:cubicBezTo>
                    <a:pt x="85" y="48"/>
                    <a:pt x="85" y="48"/>
                    <a:pt x="85" y="48"/>
                  </a:cubicBezTo>
                  <a:cubicBezTo>
                    <a:pt x="97" y="46"/>
                    <a:pt x="97" y="46"/>
                    <a:pt x="97" y="46"/>
                  </a:cubicBezTo>
                  <a:cubicBezTo>
                    <a:pt x="105" y="46"/>
                    <a:pt x="112" y="45"/>
                    <a:pt x="112" y="45"/>
                  </a:cubicBezTo>
                  <a:cubicBezTo>
                    <a:pt x="121" y="44"/>
                    <a:pt x="126" y="49"/>
                    <a:pt x="126" y="55"/>
                  </a:cubicBezTo>
                  <a:cubicBezTo>
                    <a:pt x="126" y="60"/>
                    <a:pt x="123" y="66"/>
                    <a:pt x="115" y="67"/>
                  </a:cubicBezTo>
                  <a:cubicBezTo>
                    <a:pt x="41" y="75"/>
                    <a:pt x="41" y="75"/>
                    <a:pt x="41" y="75"/>
                  </a:cubicBezTo>
                  <a:cubicBezTo>
                    <a:pt x="35" y="75"/>
                    <a:pt x="30" y="74"/>
                    <a:pt x="25" y="70"/>
                  </a:cubicBezTo>
                  <a:cubicBezTo>
                    <a:pt x="20" y="66"/>
                    <a:pt x="17" y="61"/>
                    <a:pt x="16" y="56"/>
                  </a:cubicBezTo>
                  <a:cubicBezTo>
                    <a:pt x="16" y="55"/>
                    <a:pt x="16" y="55"/>
                    <a:pt x="16" y="54"/>
                  </a:cubicBezTo>
                  <a:cubicBezTo>
                    <a:pt x="15" y="49"/>
                    <a:pt x="17" y="43"/>
                    <a:pt x="21" y="38"/>
                  </a:cubicBezTo>
                  <a:cubicBezTo>
                    <a:pt x="25" y="34"/>
                    <a:pt x="31" y="30"/>
                    <a:pt x="36" y="30"/>
                  </a:cubicBezTo>
                  <a:cubicBezTo>
                    <a:pt x="37" y="29"/>
                    <a:pt x="37" y="29"/>
                    <a:pt x="37" y="29"/>
                  </a:cubicBezTo>
                  <a:cubicBezTo>
                    <a:pt x="163" y="16"/>
                    <a:pt x="163" y="16"/>
                    <a:pt x="163" y="16"/>
                  </a:cubicBezTo>
                  <a:cubicBezTo>
                    <a:pt x="164" y="16"/>
                    <a:pt x="165" y="16"/>
                    <a:pt x="166" y="16"/>
                  </a:cubicBezTo>
                  <a:cubicBezTo>
                    <a:pt x="173" y="16"/>
                    <a:pt x="181" y="19"/>
                    <a:pt x="187" y="24"/>
                  </a:cubicBezTo>
                  <a:cubicBezTo>
                    <a:pt x="194" y="30"/>
                    <a:pt x="199" y="38"/>
                    <a:pt x="200" y="47"/>
                  </a:cubicBezTo>
                  <a:cubicBezTo>
                    <a:pt x="201" y="56"/>
                    <a:pt x="198" y="65"/>
                    <a:pt x="192" y="72"/>
                  </a:cubicBezTo>
                  <a:cubicBezTo>
                    <a:pt x="186" y="79"/>
                    <a:pt x="178" y="84"/>
                    <a:pt x="169" y="84"/>
                  </a:cubicBezTo>
                  <a:cubicBezTo>
                    <a:pt x="91" y="93"/>
                    <a:pt x="91" y="93"/>
                    <a:pt x="91" y="93"/>
                  </a:cubicBezTo>
                  <a:cubicBezTo>
                    <a:pt x="92" y="108"/>
                    <a:pt x="92" y="108"/>
                    <a:pt x="92" y="108"/>
                  </a:cubicBezTo>
                  <a:lnTo>
                    <a:pt x="171" y="99"/>
                  </a:lnTo>
                  <a:close/>
                </a:path>
              </a:pathLst>
            </a:custGeom>
            <a:solidFill>
              <a:srgbClr val="002D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207" name="Freeform 42"/>
            <p:cNvSpPr>
              <a:spLocks/>
            </p:cNvSpPr>
            <p:nvPr/>
          </p:nvSpPr>
          <p:spPr bwMode="auto">
            <a:xfrm>
              <a:off x="1822450" y="2081213"/>
              <a:ext cx="400050" cy="523875"/>
            </a:xfrm>
            <a:custGeom>
              <a:avLst/>
              <a:gdLst>
                <a:gd name="T0" fmla="*/ 519520195 w 152"/>
                <a:gd name="T1" fmla="*/ 1323679438 h 199"/>
                <a:gd name="T2" fmla="*/ 644204200 w 152"/>
                <a:gd name="T3" fmla="*/ 1372189210 h 199"/>
                <a:gd name="T4" fmla="*/ 775818018 w 152"/>
                <a:gd name="T5" fmla="*/ 1365260371 h 199"/>
                <a:gd name="T6" fmla="*/ 900502022 w 152"/>
                <a:gd name="T7" fmla="*/ 1316747966 h 199"/>
                <a:gd name="T8" fmla="*/ 997479933 w 152"/>
                <a:gd name="T9" fmla="*/ 1212794318 h 199"/>
                <a:gd name="T10" fmla="*/ 1045967572 w 152"/>
                <a:gd name="T11" fmla="*/ 1094980359 h 199"/>
                <a:gd name="T12" fmla="*/ 1039040390 w 152"/>
                <a:gd name="T13" fmla="*/ 963306089 h 199"/>
                <a:gd name="T14" fmla="*/ 983625569 w 152"/>
                <a:gd name="T15" fmla="*/ 838560658 h 199"/>
                <a:gd name="T16" fmla="*/ 491811469 w 152"/>
                <a:gd name="T17" fmla="*/ 124745431 h 199"/>
                <a:gd name="T18" fmla="*/ 318639825 w 152"/>
                <a:gd name="T19" fmla="*/ 13860311 h 199"/>
                <a:gd name="T20" fmla="*/ 117756823 w 152"/>
                <a:gd name="T21" fmla="*/ 55441244 h 199"/>
                <a:gd name="T22" fmla="*/ 13854363 w 152"/>
                <a:gd name="T23" fmla="*/ 221767607 h 199"/>
                <a:gd name="T24" fmla="*/ 62342002 w 152"/>
                <a:gd name="T25" fmla="*/ 422746065 h 199"/>
                <a:gd name="T26" fmla="*/ 346345919 w 152"/>
                <a:gd name="T27" fmla="*/ 838560658 h 199"/>
                <a:gd name="T28" fmla="*/ 471032556 w 152"/>
                <a:gd name="T29" fmla="*/ 921725156 h 199"/>
                <a:gd name="T30" fmla="*/ 512593013 w 152"/>
                <a:gd name="T31" fmla="*/ 928653995 h 199"/>
                <a:gd name="T32" fmla="*/ 685767289 w 152"/>
                <a:gd name="T33" fmla="*/ 783119414 h 199"/>
                <a:gd name="T34" fmla="*/ 644204200 w 152"/>
                <a:gd name="T35" fmla="*/ 630653361 h 199"/>
                <a:gd name="T36" fmla="*/ 540301740 w 152"/>
                <a:gd name="T37" fmla="*/ 471258469 h 199"/>
                <a:gd name="T38" fmla="*/ 450251011 w 152"/>
                <a:gd name="T39" fmla="*/ 533628552 h 199"/>
                <a:gd name="T40" fmla="*/ 512593013 w 152"/>
                <a:gd name="T41" fmla="*/ 623721889 h 199"/>
                <a:gd name="T42" fmla="*/ 561083285 w 152"/>
                <a:gd name="T43" fmla="*/ 693026077 h 199"/>
                <a:gd name="T44" fmla="*/ 568007834 w 152"/>
                <a:gd name="T45" fmla="*/ 776187942 h 199"/>
                <a:gd name="T46" fmla="*/ 505665832 w 152"/>
                <a:gd name="T47" fmla="*/ 817768875 h 199"/>
                <a:gd name="T48" fmla="*/ 436396648 w 152"/>
                <a:gd name="T49" fmla="*/ 783119414 h 199"/>
                <a:gd name="T50" fmla="*/ 138538368 w 152"/>
                <a:gd name="T51" fmla="*/ 360373349 h 199"/>
                <a:gd name="T52" fmla="*/ 117756823 w 152"/>
                <a:gd name="T53" fmla="*/ 242559390 h 199"/>
                <a:gd name="T54" fmla="*/ 173174276 w 152"/>
                <a:gd name="T55" fmla="*/ 145534581 h 199"/>
                <a:gd name="T56" fmla="*/ 180101457 w 152"/>
                <a:gd name="T57" fmla="*/ 138605742 h 199"/>
                <a:gd name="T58" fmla="*/ 297858280 w 152"/>
                <a:gd name="T59" fmla="*/ 117813959 h 199"/>
                <a:gd name="T60" fmla="*/ 401763372 w 152"/>
                <a:gd name="T61" fmla="*/ 180186675 h 199"/>
                <a:gd name="T62" fmla="*/ 907429204 w 152"/>
                <a:gd name="T63" fmla="*/ 900933373 h 199"/>
                <a:gd name="T64" fmla="*/ 942062480 w 152"/>
                <a:gd name="T65" fmla="*/ 1081120048 h 199"/>
                <a:gd name="T66" fmla="*/ 845087202 w 152"/>
                <a:gd name="T67" fmla="*/ 1226654629 h 199"/>
                <a:gd name="T68" fmla="*/ 664985744 w 152"/>
                <a:gd name="T69" fmla="*/ 1268235562 h 199"/>
                <a:gd name="T70" fmla="*/ 512593013 w 152"/>
                <a:gd name="T71" fmla="*/ 1171213385 h 199"/>
                <a:gd name="T72" fmla="*/ 193953188 w 152"/>
                <a:gd name="T73" fmla="*/ 720746698 h 199"/>
                <a:gd name="T74" fmla="*/ 110832273 w 152"/>
                <a:gd name="T75" fmla="*/ 783119414 h 199"/>
                <a:gd name="T76" fmla="*/ 422542285 w 152"/>
                <a:gd name="T77" fmla="*/ 1226654629 h 199"/>
                <a:gd name="T78" fmla="*/ 519520195 w 152"/>
                <a:gd name="T79" fmla="*/ 1323679438 h 199"/>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152" h="199">
                  <a:moveTo>
                    <a:pt x="75" y="191"/>
                  </a:moveTo>
                  <a:cubicBezTo>
                    <a:pt x="81" y="194"/>
                    <a:pt x="87" y="197"/>
                    <a:pt x="93" y="198"/>
                  </a:cubicBezTo>
                  <a:cubicBezTo>
                    <a:pt x="99" y="199"/>
                    <a:pt x="106" y="199"/>
                    <a:pt x="112" y="197"/>
                  </a:cubicBezTo>
                  <a:cubicBezTo>
                    <a:pt x="118" y="196"/>
                    <a:pt x="125" y="193"/>
                    <a:pt x="130" y="190"/>
                  </a:cubicBezTo>
                  <a:cubicBezTo>
                    <a:pt x="136" y="186"/>
                    <a:pt x="140" y="181"/>
                    <a:pt x="144" y="175"/>
                  </a:cubicBezTo>
                  <a:cubicBezTo>
                    <a:pt x="147" y="170"/>
                    <a:pt x="149" y="164"/>
                    <a:pt x="151" y="158"/>
                  </a:cubicBezTo>
                  <a:cubicBezTo>
                    <a:pt x="152" y="151"/>
                    <a:pt x="152" y="145"/>
                    <a:pt x="150" y="139"/>
                  </a:cubicBezTo>
                  <a:cubicBezTo>
                    <a:pt x="149" y="132"/>
                    <a:pt x="146" y="126"/>
                    <a:pt x="142" y="121"/>
                  </a:cubicBezTo>
                  <a:cubicBezTo>
                    <a:pt x="71" y="18"/>
                    <a:pt x="71" y="18"/>
                    <a:pt x="71" y="18"/>
                  </a:cubicBezTo>
                  <a:cubicBezTo>
                    <a:pt x="65" y="9"/>
                    <a:pt x="56" y="4"/>
                    <a:pt x="46" y="2"/>
                  </a:cubicBezTo>
                  <a:cubicBezTo>
                    <a:pt x="36" y="0"/>
                    <a:pt x="25" y="2"/>
                    <a:pt x="17" y="8"/>
                  </a:cubicBezTo>
                  <a:cubicBezTo>
                    <a:pt x="9" y="13"/>
                    <a:pt x="4" y="22"/>
                    <a:pt x="2" y="32"/>
                  </a:cubicBezTo>
                  <a:cubicBezTo>
                    <a:pt x="0" y="42"/>
                    <a:pt x="3" y="53"/>
                    <a:pt x="9" y="61"/>
                  </a:cubicBezTo>
                  <a:cubicBezTo>
                    <a:pt x="50" y="121"/>
                    <a:pt x="50" y="121"/>
                    <a:pt x="50" y="121"/>
                  </a:cubicBezTo>
                  <a:cubicBezTo>
                    <a:pt x="55" y="128"/>
                    <a:pt x="61" y="132"/>
                    <a:pt x="68" y="133"/>
                  </a:cubicBezTo>
                  <a:cubicBezTo>
                    <a:pt x="70" y="134"/>
                    <a:pt x="72" y="134"/>
                    <a:pt x="74" y="134"/>
                  </a:cubicBezTo>
                  <a:cubicBezTo>
                    <a:pt x="86" y="134"/>
                    <a:pt x="97" y="125"/>
                    <a:pt x="99" y="113"/>
                  </a:cubicBezTo>
                  <a:cubicBezTo>
                    <a:pt x="100" y="105"/>
                    <a:pt x="98" y="98"/>
                    <a:pt x="93" y="91"/>
                  </a:cubicBezTo>
                  <a:cubicBezTo>
                    <a:pt x="78" y="68"/>
                    <a:pt x="78" y="68"/>
                    <a:pt x="78" y="68"/>
                  </a:cubicBezTo>
                  <a:cubicBezTo>
                    <a:pt x="65" y="77"/>
                    <a:pt x="65" y="77"/>
                    <a:pt x="65" y="77"/>
                  </a:cubicBezTo>
                  <a:cubicBezTo>
                    <a:pt x="74" y="90"/>
                    <a:pt x="74" y="90"/>
                    <a:pt x="74" y="90"/>
                  </a:cubicBezTo>
                  <a:cubicBezTo>
                    <a:pt x="78" y="95"/>
                    <a:pt x="81" y="100"/>
                    <a:pt x="81" y="100"/>
                  </a:cubicBezTo>
                  <a:cubicBezTo>
                    <a:pt x="84" y="104"/>
                    <a:pt x="84" y="109"/>
                    <a:pt x="82" y="112"/>
                  </a:cubicBezTo>
                  <a:cubicBezTo>
                    <a:pt x="81" y="116"/>
                    <a:pt x="77" y="118"/>
                    <a:pt x="73" y="118"/>
                  </a:cubicBezTo>
                  <a:cubicBezTo>
                    <a:pt x="69" y="118"/>
                    <a:pt x="65" y="116"/>
                    <a:pt x="63" y="113"/>
                  </a:cubicBezTo>
                  <a:cubicBezTo>
                    <a:pt x="20" y="52"/>
                    <a:pt x="20" y="52"/>
                    <a:pt x="20" y="52"/>
                  </a:cubicBezTo>
                  <a:cubicBezTo>
                    <a:pt x="17" y="47"/>
                    <a:pt x="16" y="41"/>
                    <a:pt x="17" y="35"/>
                  </a:cubicBezTo>
                  <a:cubicBezTo>
                    <a:pt x="18" y="30"/>
                    <a:pt x="21" y="24"/>
                    <a:pt x="25" y="21"/>
                  </a:cubicBezTo>
                  <a:cubicBezTo>
                    <a:pt x="26" y="20"/>
                    <a:pt x="26" y="20"/>
                    <a:pt x="26" y="20"/>
                  </a:cubicBezTo>
                  <a:cubicBezTo>
                    <a:pt x="31" y="17"/>
                    <a:pt x="37" y="16"/>
                    <a:pt x="43" y="17"/>
                  </a:cubicBezTo>
                  <a:cubicBezTo>
                    <a:pt x="49" y="18"/>
                    <a:pt x="54" y="21"/>
                    <a:pt x="58" y="26"/>
                  </a:cubicBezTo>
                  <a:cubicBezTo>
                    <a:pt x="131" y="130"/>
                    <a:pt x="131" y="130"/>
                    <a:pt x="131" y="130"/>
                  </a:cubicBezTo>
                  <a:cubicBezTo>
                    <a:pt x="136" y="138"/>
                    <a:pt x="137" y="147"/>
                    <a:pt x="136" y="156"/>
                  </a:cubicBezTo>
                  <a:cubicBezTo>
                    <a:pt x="134" y="164"/>
                    <a:pt x="129" y="172"/>
                    <a:pt x="122" y="177"/>
                  </a:cubicBezTo>
                  <a:cubicBezTo>
                    <a:pt x="114" y="182"/>
                    <a:pt x="105" y="185"/>
                    <a:pt x="96" y="183"/>
                  </a:cubicBezTo>
                  <a:cubicBezTo>
                    <a:pt x="87" y="181"/>
                    <a:pt x="79" y="176"/>
                    <a:pt x="74" y="169"/>
                  </a:cubicBezTo>
                  <a:cubicBezTo>
                    <a:pt x="28" y="104"/>
                    <a:pt x="28" y="104"/>
                    <a:pt x="28" y="104"/>
                  </a:cubicBezTo>
                  <a:cubicBezTo>
                    <a:pt x="16" y="113"/>
                    <a:pt x="16" y="113"/>
                    <a:pt x="16" y="113"/>
                  </a:cubicBezTo>
                  <a:cubicBezTo>
                    <a:pt x="61" y="177"/>
                    <a:pt x="61" y="177"/>
                    <a:pt x="61" y="177"/>
                  </a:cubicBezTo>
                  <a:cubicBezTo>
                    <a:pt x="65" y="183"/>
                    <a:pt x="70" y="187"/>
                    <a:pt x="75" y="191"/>
                  </a:cubicBezTo>
                  <a:close/>
                </a:path>
              </a:pathLst>
            </a:custGeom>
            <a:solidFill>
              <a:srgbClr val="002D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208" name="Freeform 43"/>
            <p:cNvSpPr>
              <a:spLocks/>
            </p:cNvSpPr>
            <p:nvPr/>
          </p:nvSpPr>
          <p:spPr bwMode="auto">
            <a:xfrm>
              <a:off x="2301875" y="2249488"/>
              <a:ext cx="471487" cy="463550"/>
            </a:xfrm>
            <a:custGeom>
              <a:avLst/>
              <a:gdLst>
                <a:gd name="T0" fmla="*/ 1158643743 w 179"/>
                <a:gd name="T1" fmla="*/ 568828526 h 176"/>
                <a:gd name="T2" fmla="*/ 1228023451 w 179"/>
                <a:gd name="T3" fmla="*/ 450899826 h 176"/>
                <a:gd name="T4" fmla="*/ 1241899392 w 179"/>
                <a:gd name="T5" fmla="*/ 319098865 h 176"/>
                <a:gd name="T6" fmla="*/ 1207209538 w 179"/>
                <a:gd name="T7" fmla="*/ 194235351 h 176"/>
                <a:gd name="T8" fmla="*/ 1123953890 w 179"/>
                <a:gd name="T9" fmla="*/ 83244098 h 176"/>
                <a:gd name="T10" fmla="*/ 1006008388 w 179"/>
                <a:gd name="T11" fmla="*/ 20809708 h 176"/>
                <a:gd name="T12" fmla="*/ 895000856 w 179"/>
                <a:gd name="T13" fmla="*/ 0 h 176"/>
                <a:gd name="T14" fmla="*/ 874186944 w 179"/>
                <a:gd name="T15" fmla="*/ 0 h 176"/>
                <a:gd name="T16" fmla="*/ 749303471 w 179"/>
                <a:gd name="T17" fmla="*/ 34684602 h 176"/>
                <a:gd name="T18" fmla="*/ 638295940 w 179"/>
                <a:gd name="T19" fmla="*/ 117928700 h 176"/>
                <a:gd name="T20" fmla="*/ 69379707 w 179"/>
                <a:gd name="T21" fmla="*/ 776936138 h 176"/>
                <a:gd name="T22" fmla="*/ 6937971 w 179"/>
                <a:gd name="T23" fmla="*/ 971171489 h 176"/>
                <a:gd name="T24" fmla="*/ 90193619 w 179"/>
                <a:gd name="T25" fmla="*/ 1151531947 h 176"/>
                <a:gd name="T26" fmla="*/ 284456799 w 179"/>
                <a:gd name="T27" fmla="*/ 1213963703 h 176"/>
                <a:gd name="T28" fmla="*/ 464844038 w 179"/>
                <a:gd name="T29" fmla="*/ 1123784792 h 176"/>
                <a:gd name="T30" fmla="*/ 797869266 w 179"/>
                <a:gd name="T31" fmla="*/ 735316723 h 176"/>
                <a:gd name="T32" fmla="*/ 853373032 w 179"/>
                <a:gd name="T33" fmla="*/ 603513128 h 176"/>
                <a:gd name="T34" fmla="*/ 659109852 w 179"/>
                <a:gd name="T35" fmla="*/ 430090118 h 176"/>
                <a:gd name="T36" fmla="*/ 527285774 w 179"/>
                <a:gd name="T37" fmla="*/ 499459322 h 176"/>
                <a:gd name="T38" fmla="*/ 395464331 w 179"/>
                <a:gd name="T39" fmla="*/ 645135177 h 176"/>
                <a:gd name="T40" fmla="*/ 478719979 w 179"/>
                <a:gd name="T41" fmla="*/ 714504381 h 176"/>
                <a:gd name="T42" fmla="*/ 603603452 w 179"/>
                <a:gd name="T43" fmla="*/ 568828526 h 176"/>
                <a:gd name="T44" fmla="*/ 666047823 w 179"/>
                <a:gd name="T45" fmla="*/ 534143924 h 176"/>
                <a:gd name="T46" fmla="*/ 735427530 w 179"/>
                <a:gd name="T47" fmla="*/ 582703420 h 176"/>
                <a:gd name="T48" fmla="*/ 721551588 w 179"/>
                <a:gd name="T49" fmla="*/ 665944885 h 176"/>
                <a:gd name="T50" fmla="*/ 381588389 w 179"/>
                <a:gd name="T51" fmla="*/ 1061350401 h 176"/>
                <a:gd name="T52" fmla="*/ 277518829 w 179"/>
                <a:gd name="T53" fmla="*/ 1109909897 h 176"/>
                <a:gd name="T54" fmla="*/ 166511297 w 179"/>
                <a:gd name="T55" fmla="*/ 1082162743 h 176"/>
                <a:gd name="T56" fmla="*/ 159573326 w 179"/>
                <a:gd name="T57" fmla="*/ 1075225295 h 176"/>
                <a:gd name="T58" fmla="*/ 111007531 w 179"/>
                <a:gd name="T59" fmla="*/ 964234042 h 176"/>
                <a:gd name="T60" fmla="*/ 145697385 w 179"/>
                <a:gd name="T61" fmla="*/ 853242789 h 176"/>
                <a:gd name="T62" fmla="*/ 721551588 w 179"/>
                <a:gd name="T63" fmla="*/ 180360457 h 176"/>
                <a:gd name="T64" fmla="*/ 888062886 w 179"/>
                <a:gd name="T65" fmla="*/ 104053806 h 176"/>
                <a:gd name="T66" fmla="*/ 1054574183 w 179"/>
                <a:gd name="T67" fmla="*/ 166485563 h 176"/>
                <a:gd name="T68" fmla="*/ 1137829831 w 179"/>
                <a:gd name="T69" fmla="*/ 326036312 h 176"/>
                <a:gd name="T70" fmla="*/ 1082326066 w 179"/>
                <a:gd name="T71" fmla="*/ 499459322 h 176"/>
                <a:gd name="T72" fmla="*/ 721551588 w 179"/>
                <a:gd name="T73" fmla="*/ 915677180 h 176"/>
                <a:gd name="T74" fmla="*/ 797869266 w 179"/>
                <a:gd name="T75" fmla="*/ 985046384 h 176"/>
                <a:gd name="T76" fmla="*/ 1158643743 w 179"/>
                <a:gd name="T77" fmla="*/ 568828526 h 17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179" h="176">
                  <a:moveTo>
                    <a:pt x="167" y="82"/>
                  </a:moveTo>
                  <a:cubicBezTo>
                    <a:pt x="171" y="77"/>
                    <a:pt x="175" y="71"/>
                    <a:pt x="177" y="65"/>
                  </a:cubicBezTo>
                  <a:cubicBezTo>
                    <a:pt x="179" y="59"/>
                    <a:pt x="179" y="53"/>
                    <a:pt x="179" y="46"/>
                  </a:cubicBezTo>
                  <a:cubicBezTo>
                    <a:pt x="178" y="40"/>
                    <a:pt x="177" y="34"/>
                    <a:pt x="174" y="28"/>
                  </a:cubicBezTo>
                  <a:cubicBezTo>
                    <a:pt x="171" y="22"/>
                    <a:pt x="167" y="17"/>
                    <a:pt x="162" y="12"/>
                  </a:cubicBezTo>
                  <a:cubicBezTo>
                    <a:pt x="157" y="8"/>
                    <a:pt x="151" y="5"/>
                    <a:pt x="145" y="3"/>
                  </a:cubicBezTo>
                  <a:cubicBezTo>
                    <a:pt x="140" y="1"/>
                    <a:pt x="135" y="0"/>
                    <a:pt x="129" y="0"/>
                  </a:cubicBezTo>
                  <a:cubicBezTo>
                    <a:pt x="128" y="0"/>
                    <a:pt x="127" y="0"/>
                    <a:pt x="126" y="0"/>
                  </a:cubicBezTo>
                  <a:cubicBezTo>
                    <a:pt x="120" y="1"/>
                    <a:pt x="113" y="3"/>
                    <a:pt x="108" y="5"/>
                  </a:cubicBezTo>
                  <a:cubicBezTo>
                    <a:pt x="102" y="8"/>
                    <a:pt x="96" y="12"/>
                    <a:pt x="92" y="17"/>
                  </a:cubicBezTo>
                  <a:cubicBezTo>
                    <a:pt x="10" y="112"/>
                    <a:pt x="10" y="112"/>
                    <a:pt x="10" y="112"/>
                  </a:cubicBezTo>
                  <a:cubicBezTo>
                    <a:pt x="3" y="120"/>
                    <a:pt x="0" y="130"/>
                    <a:pt x="1" y="140"/>
                  </a:cubicBezTo>
                  <a:cubicBezTo>
                    <a:pt x="1" y="151"/>
                    <a:pt x="6" y="160"/>
                    <a:pt x="13" y="166"/>
                  </a:cubicBezTo>
                  <a:cubicBezTo>
                    <a:pt x="21" y="173"/>
                    <a:pt x="30" y="176"/>
                    <a:pt x="41" y="175"/>
                  </a:cubicBezTo>
                  <a:cubicBezTo>
                    <a:pt x="51" y="174"/>
                    <a:pt x="60" y="170"/>
                    <a:pt x="67" y="162"/>
                  </a:cubicBezTo>
                  <a:cubicBezTo>
                    <a:pt x="115" y="106"/>
                    <a:pt x="115" y="106"/>
                    <a:pt x="115" y="106"/>
                  </a:cubicBezTo>
                  <a:cubicBezTo>
                    <a:pt x="120" y="100"/>
                    <a:pt x="123" y="94"/>
                    <a:pt x="123" y="87"/>
                  </a:cubicBezTo>
                  <a:cubicBezTo>
                    <a:pt x="123" y="70"/>
                    <a:pt x="108" y="61"/>
                    <a:pt x="95" y="62"/>
                  </a:cubicBezTo>
                  <a:cubicBezTo>
                    <a:pt x="88" y="62"/>
                    <a:pt x="81" y="66"/>
                    <a:pt x="76" y="72"/>
                  </a:cubicBezTo>
                  <a:cubicBezTo>
                    <a:pt x="57" y="93"/>
                    <a:pt x="57" y="93"/>
                    <a:pt x="57" y="93"/>
                  </a:cubicBezTo>
                  <a:cubicBezTo>
                    <a:pt x="69" y="103"/>
                    <a:pt x="69" y="103"/>
                    <a:pt x="69" y="103"/>
                  </a:cubicBezTo>
                  <a:cubicBezTo>
                    <a:pt x="73" y="98"/>
                    <a:pt x="87" y="82"/>
                    <a:pt x="87" y="82"/>
                  </a:cubicBezTo>
                  <a:cubicBezTo>
                    <a:pt x="90" y="79"/>
                    <a:pt x="93" y="77"/>
                    <a:pt x="96" y="77"/>
                  </a:cubicBezTo>
                  <a:cubicBezTo>
                    <a:pt x="101" y="77"/>
                    <a:pt x="105" y="80"/>
                    <a:pt x="106" y="84"/>
                  </a:cubicBezTo>
                  <a:cubicBezTo>
                    <a:pt x="108" y="88"/>
                    <a:pt x="107" y="92"/>
                    <a:pt x="104" y="96"/>
                  </a:cubicBezTo>
                  <a:cubicBezTo>
                    <a:pt x="55" y="153"/>
                    <a:pt x="55" y="153"/>
                    <a:pt x="55" y="153"/>
                  </a:cubicBezTo>
                  <a:cubicBezTo>
                    <a:pt x="52" y="157"/>
                    <a:pt x="46" y="159"/>
                    <a:pt x="40" y="160"/>
                  </a:cubicBezTo>
                  <a:cubicBezTo>
                    <a:pt x="34" y="161"/>
                    <a:pt x="29" y="159"/>
                    <a:pt x="24" y="156"/>
                  </a:cubicBezTo>
                  <a:cubicBezTo>
                    <a:pt x="23" y="155"/>
                    <a:pt x="23" y="155"/>
                    <a:pt x="23" y="155"/>
                  </a:cubicBezTo>
                  <a:cubicBezTo>
                    <a:pt x="19" y="151"/>
                    <a:pt x="16" y="146"/>
                    <a:pt x="16" y="139"/>
                  </a:cubicBezTo>
                  <a:cubicBezTo>
                    <a:pt x="16" y="133"/>
                    <a:pt x="17" y="127"/>
                    <a:pt x="21" y="123"/>
                  </a:cubicBezTo>
                  <a:cubicBezTo>
                    <a:pt x="104" y="26"/>
                    <a:pt x="104" y="26"/>
                    <a:pt x="104" y="26"/>
                  </a:cubicBezTo>
                  <a:cubicBezTo>
                    <a:pt x="110" y="20"/>
                    <a:pt x="119" y="16"/>
                    <a:pt x="128" y="15"/>
                  </a:cubicBezTo>
                  <a:cubicBezTo>
                    <a:pt x="137" y="15"/>
                    <a:pt x="145" y="18"/>
                    <a:pt x="152" y="24"/>
                  </a:cubicBezTo>
                  <a:cubicBezTo>
                    <a:pt x="159" y="30"/>
                    <a:pt x="163" y="38"/>
                    <a:pt x="164" y="47"/>
                  </a:cubicBezTo>
                  <a:cubicBezTo>
                    <a:pt x="165" y="56"/>
                    <a:pt x="162" y="65"/>
                    <a:pt x="156" y="72"/>
                  </a:cubicBezTo>
                  <a:cubicBezTo>
                    <a:pt x="104" y="132"/>
                    <a:pt x="104" y="132"/>
                    <a:pt x="104" y="132"/>
                  </a:cubicBezTo>
                  <a:cubicBezTo>
                    <a:pt x="115" y="142"/>
                    <a:pt x="115" y="142"/>
                    <a:pt x="115" y="142"/>
                  </a:cubicBezTo>
                  <a:lnTo>
                    <a:pt x="167" y="82"/>
                  </a:lnTo>
                  <a:close/>
                </a:path>
              </a:pathLst>
            </a:custGeom>
            <a:solidFill>
              <a:srgbClr val="002D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3076" name="组合 132"/>
          <p:cNvGrpSpPr>
            <a:grpSpLocks/>
          </p:cNvGrpSpPr>
          <p:nvPr/>
        </p:nvGrpSpPr>
        <p:grpSpPr bwMode="auto">
          <a:xfrm>
            <a:off x="3436938" y="157163"/>
            <a:ext cx="6600825" cy="2009775"/>
            <a:chOff x="3089927" y="124532"/>
            <a:chExt cx="7733506" cy="2354264"/>
          </a:xfrm>
        </p:grpSpPr>
        <p:grpSp>
          <p:nvGrpSpPr>
            <p:cNvPr id="3156" name="组合 124"/>
            <p:cNvGrpSpPr>
              <a:grpSpLocks/>
            </p:cNvGrpSpPr>
            <p:nvPr/>
          </p:nvGrpSpPr>
          <p:grpSpPr bwMode="auto">
            <a:xfrm>
              <a:off x="3089927" y="251734"/>
              <a:ext cx="1647825" cy="1650598"/>
              <a:chOff x="1962150" y="66675"/>
              <a:chExt cx="1887537" cy="1890713"/>
            </a:xfrm>
          </p:grpSpPr>
          <p:sp>
            <p:nvSpPr>
              <p:cNvPr id="3194" name="Freeform 45"/>
              <p:cNvSpPr>
                <a:spLocks/>
              </p:cNvSpPr>
              <p:nvPr/>
            </p:nvSpPr>
            <p:spPr bwMode="auto">
              <a:xfrm>
                <a:off x="1962150" y="66675"/>
                <a:ext cx="1887537" cy="1890713"/>
              </a:xfrm>
              <a:custGeom>
                <a:avLst/>
                <a:gdLst>
                  <a:gd name="T0" fmla="*/ 264089098 w 716"/>
                  <a:gd name="T1" fmla="*/ 2016560123 h 717"/>
                  <a:gd name="T2" fmla="*/ 2147483646 w 716"/>
                  <a:gd name="T3" fmla="*/ 264238349 h 717"/>
                  <a:gd name="T4" fmla="*/ 2147483646 w 716"/>
                  <a:gd name="T5" fmla="*/ 2147483646 h 717"/>
                  <a:gd name="T6" fmla="*/ 2008457998 w 716"/>
                  <a:gd name="T7" fmla="*/ 2147483646 h 717"/>
                  <a:gd name="T8" fmla="*/ 264089098 w 716"/>
                  <a:gd name="T9" fmla="*/ 2016560123 h 7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16" h="717">
                    <a:moveTo>
                      <a:pt x="38" y="290"/>
                    </a:moveTo>
                    <a:cubicBezTo>
                      <a:pt x="76" y="113"/>
                      <a:pt x="250" y="0"/>
                      <a:pt x="427" y="38"/>
                    </a:cubicBezTo>
                    <a:cubicBezTo>
                      <a:pt x="603" y="76"/>
                      <a:pt x="716" y="250"/>
                      <a:pt x="678" y="427"/>
                    </a:cubicBezTo>
                    <a:cubicBezTo>
                      <a:pt x="640" y="604"/>
                      <a:pt x="466" y="717"/>
                      <a:pt x="289" y="679"/>
                    </a:cubicBezTo>
                    <a:cubicBezTo>
                      <a:pt x="112" y="641"/>
                      <a:pt x="0" y="467"/>
                      <a:pt x="38" y="290"/>
                    </a:cubicBezTo>
                    <a:close/>
                  </a:path>
                </a:pathLst>
              </a:custGeom>
              <a:solidFill>
                <a:srgbClr val="F0E3C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95" name="Freeform 46"/>
              <p:cNvSpPr>
                <a:spLocks/>
              </p:cNvSpPr>
              <p:nvPr/>
            </p:nvSpPr>
            <p:spPr bwMode="auto">
              <a:xfrm>
                <a:off x="2987675" y="134938"/>
                <a:ext cx="368300" cy="376238"/>
              </a:xfrm>
              <a:custGeom>
                <a:avLst/>
                <a:gdLst>
                  <a:gd name="T0" fmla="*/ 927368877 w 140"/>
                  <a:gd name="T1" fmla="*/ 955284068 h 143"/>
                  <a:gd name="T2" fmla="*/ 948130474 w 140"/>
                  <a:gd name="T3" fmla="*/ 789147365 h 143"/>
                  <a:gd name="T4" fmla="*/ 657462853 w 140"/>
                  <a:gd name="T5" fmla="*/ 76144783 h 143"/>
                  <a:gd name="T6" fmla="*/ 532890639 w 140"/>
                  <a:gd name="T7" fmla="*/ 48455771 h 143"/>
                  <a:gd name="T8" fmla="*/ 48444604 w 140"/>
                  <a:gd name="T9" fmla="*/ 498410109 h 143"/>
                  <a:gd name="T10" fmla="*/ 62284791 w 140"/>
                  <a:gd name="T11" fmla="*/ 629932915 h 143"/>
                  <a:gd name="T12" fmla="*/ 754352060 w 140"/>
                  <a:gd name="T13" fmla="*/ 962206321 h 143"/>
                  <a:gd name="T14" fmla="*/ 927368877 w 140"/>
                  <a:gd name="T15" fmla="*/ 955284068 h 143"/>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40" h="143">
                    <a:moveTo>
                      <a:pt x="134" y="138"/>
                    </a:moveTo>
                    <a:cubicBezTo>
                      <a:pt x="139" y="133"/>
                      <a:pt x="140" y="122"/>
                      <a:pt x="137" y="114"/>
                    </a:cubicBezTo>
                    <a:cubicBezTo>
                      <a:pt x="95" y="11"/>
                      <a:pt x="95" y="11"/>
                      <a:pt x="95" y="11"/>
                    </a:cubicBezTo>
                    <a:cubicBezTo>
                      <a:pt x="92" y="2"/>
                      <a:pt x="84" y="0"/>
                      <a:pt x="77" y="7"/>
                    </a:cubicBezTo>
                    <a:cubicBezTo>
                      <a:pt x="7" y="72"/>
                      <a:pt x="7" y="72"/>
                      <a:pt x="7" y="72"/>
                    </a:cubicBezTo>
                    <a:cubicBezTo>
                      <a:pt x="0" y="78"/>
                      <a:pt x="1" y="87"/>
                      <a:pt x="9" y="91"/>
                    </a:cubicBezTo>
                    <a:cubicBezTo>
                      <a:pt x="109" y="139"/>
                      <a:pt x="109" y="139"/>
                      <a:pt x="109" y="139"/>
                    </a:cubicBezTo>
                    <a:cubicBezTo>
                      <a:pt x="117" y="143"/>
                      <a:pt x="128" y="143"/>
                      <a:pt x="134" y="138"/>
                    </a:cubicBezTo>
                    <a:close/>
                  </a:path>
                </a:pathLst>
              </a:custGeom>
              <a:solidFill>
                <a:srgbClr val="D7415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96" name="Freeform 47"/>
              <p:cNvSpPr>
                <a:spLocks/>
              </p:cNvSpPr>
              <p:nvPr/>
            </p:nvSpPr>
            <p:spPr bwMode="auto">
              <a:xfrm>
                <a:off x="3451225" y="622300"/>
                <a:ext cx="369887" cy="374650"/>
              </a:xfrm>
              <a:custGeom>
                <a:avLst/>
                <a:gdLst>
                  <a:gd name="T0" fmla="*/ 48862073 w 140"/>
                  <a:gd name="T1" fmla="*/ 34805513 h 142"/>
                  <a:gd name="T2" fmla="*/ 216394463 w 140"/>
                  <a:gd name="T3" fmla="*/ 20882780 h 142"/>
                  <a:gd name="T4" fmla="*/ 914437283 w 140"/>
                  <a:gd name="T5" fmla="*/ 361975221 h 142"/>
                  <a:gd name="T6" fmla="*/ 935378172 w 140"/>
                  <a:gd name="T7" fmla="*/ 494234586 h 142"/>
                  <a:gd name="T8" fmla="*/ 439766580 w 140"/>
                  <a:gd name="T9" fmla="*/ 946703613 h 142"/>
                  <a:gd name="T10" fmla="*/ 314118609 w 140"/>
                  <a:gd name="T11" fmla="*/ 918858147 h 142"/>
                  <a:gd name="T12" fmla="*/ 20940888 w 140"/>
                  <a:gd name="T13" fmla="*/ 201870390 h 142"/>
                  <a:gd name="T14" fmla="*/ 48862073 w 140"/>
                  <a:gd name="T15" fmla="*/ 34805513 h 14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40" h="142">
                    <a:moveTo>
                      <a:pt x="7" y="5"/>
                    </a:moveTo>
                    <a:cubicBezTo>
                      <a:pt x="12" y="0"/>
                      <a:pt x="23" y="0"/>
                      <a:pt x="31" y="3"/>
                    </a:cubicBezTo>
                    <a:cubicBezTo>
                      <a:pt x="131" y="52"/>
                      <a:pt x="131" y="52"/>
                      <a:pt x="131" y="52"/>
                    </a:cubicBezTo>
                    <a:cubicBezTo>
                      <a:pt x="139" y="56"/>
                      <a:pt x="140" y="64"/>
                      <a:pt x="134" y="71"/>
                    </a:cubicBezTo>
                    <a:cubicBezTo>
                      <a:pt x="63" y="136"/>
                      <a:pt x="63" y="136"/>
                      <a:pt x="63" y="136"/>
                    </a:cubicBezTo>
                    <a:cubicBezTo>
                      <a:pt x="57" y="142"/>
                      <a:pt x="49" y="141"/>
                      <a:pt x="45" y="132"/>
                    </a:cubicBezTo>
                    <a:cubicBezTo>
                      <a:pt x="3" y="29"/>
                      <a:pt x="3" y="29"/>
                      <a:pt x="3" y="29"/>
                    </a:cubicBezTo>
                    <a:cubicBezTo>
                      <a:pt x="0" y="21"/>
                      <a:pt x="1" y="10"/>
                      <a:pt x="7" y="5"/>
                    </a:cubicBezTo>
                    <a:close/>
                  </a:path>
                </a:pathLst>
              </a:custGeom>
              <a:solidFill>
                <a:srgbClr val="D7415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97" name="Freeform 48"/>
              <p:cNvSpPr>
                <a:spLocks/>
              </p:cNvSpPr>
              <p:nvPr/>
            </p:nvSpPr>
            <p:spPr bwMode="auto">
              <a:xfrm>
                <a:off x="3200400" y="358775"/>
                <a:ext cx="414337" cy="423863"/>
              </a:xfrm>
              <a:custGeom>
                <a:avLst/>
                <a:gdLst>
                  <a:gd name="T0" fmla="*/ 905423991 w 157"/>
                  <a:gd name="T1" fmla="*/ 935692052 h 161"/>
                  <a:gd name="T2" fmla="*/ 201980051 w 157"/>
                  <a:gd name="T3" fmla="*/ 880244980 h 161"/>
                  <a:gd name="T4" fmla="*/ 188048299 w 157"/>
                  <a:gd name="T5" fmla="*/ 180207592 h 161"/>
                  <a:gd name="T6" fmla="*/ 891492240 w 157"/>
                  <a:gd name="T7" fmla="*/ 235654665 h 161"/>
                  <a:gd name="T8" fmla="*/ 905423991 w 157"/>
                  <a:gd name="T9" fmla="*/ 935692052 h 16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7" h="161">
                    <a:moveTo>
                      <a:pt x="130" y="135"/>
                    </a:moveTo>
                    <a:cubicBezTo>
                      <a:pt x="102" y="161"/>
                      <a:pt x="57" y="157"/>
                      <a:pt x="29" y="127"/>
                    </a:cubicBezTo>
                    <a:cubicBezTo>
                      <a:pt x="1" y="96"/>
                      <a:pt x="0" y="51"/>
                      <a:pt x="27" y="26"/>
                    </a:cubicBezTo>
                    <a:cubicBezTo>
                      <a:pt x="55" y="0"/>
                      <a:pt x="100" y="4"/>
                      <a:pt x="128" y="34"/>
                    </a:cubicBezTo>
                    <a:cubicBezTo>
                      <a:pt x="156" y="64"/>
                      <a:pt x="157" y="110"/>
                      <a:pt x="130" y="135"/>
                    </a:cubicBezTo>
                    <a:close/>
                  </a:path>
                </a:pathLst>
              </a:custGeom>
              <a:solidFill>
                <a:srgbClr val="E3466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98" name="Freeform 49"/>
              <p:cNvSpPr>
                <a:spLocks/>
              </p:cNvSpPr>
              <p:nvPr/>
            </p:nvSpPr>
            <p:spPr bwMode="auto">
              <a:xfrm>
                <a:off x="2244725" y="347663"/>
                <a:ext cx="1539875" cy="1316038"/>
              </a:xfrm>
              <a:custGeom>
                <a:avLst/>
                <a:gdLst>
                  <a:gd name="T0" fmla="*/ 1411371904 w 584"/>
                  <a:gd name="T1" fmla="*/ 2147483646 h 499"/>
                  <a:gd name="T2" fmla="*/ 2147483646 w 584"/>
                  <a:gd name="T3" fmla="*/ 2147483646 h 499"/>
                  <a:gd name="T4" fmla="*/ 2147483646 w 584"/>
                  <a:gd name="T5" fmla="*/ 2147483646 h 499"/>
                  <a:gd name="T6" fmla="*/ 2147483646 w 584"/>
                  <a:gd name="T7" fmla="*/ 2147483646 h 499"/>
                  <a:gd name="T8" fmla="*/ 2147483646 w 584"/>
                  <a:gd name="T9" fmla="*/ 1815417718 h 499"/>
                  <a:gd name="T10" fmla="*/ 2147483646 w 584"/>
                  <a:gd name="T11" fmla="*/ 1724993512 h 499"/>
                  <a:gd name="T12" fmla="*/ 2078818066 w 584"/>
                  <a:gd name="T13" fmla="*/ 187800469 h 499"/>
                  <a:gd name="T14" fmla="*/ 180766559 w 584"/>
                  <a:gd name="T15" fmla="*/ 1411990093 h 499"/>
                  <a:gd name="T16" fmla="*/ 1411371904 w 584"/>
                  <a:gd name="T17" fmla="*/ 2147483646 h 49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84" h="499">
                    <a:moveTo>
                      <a:pt x="203" y="476"/>
                    </a:moveTo>
                    <a:cubicBezTo>
                      <a:pt x="310" y="499"/>
                      <a:pt x="415" y="443"/>
                      <a:pt x="459" y="348"/>
                    </a:cubicBezTo>
                    <a:cubicBezTo>
                      <a:pt x="517" y="361"/>
                      <a:pt x="517" y="361"/>
                      <a:pt x="517" y="361"/>
                    </a:cubicBezTo>
                    <a:cubicBezTo>
                      <a:pt x="545" y="367"/>
                      <a:pt x="572" y="349"/>
                      <a:pt x="578" y="321"/>
                    </a:cubicBezTo>
                    <a:cubicBezTo>
                      <a:pt x="584" y="294"/>
                      <a:pt x="566" y="267"/>
                      <a:pt x="539" y="261"/>
                    </a:cubicBezTo>
                    <a:cubicBezTo>
                      <a:pt x="480" y="248"/>
                      <a:pt x="480" y="248"/>
                      <a:pt x="480" y="248"/>
                    </a:cubicBezTo>
                    <a:cubicBezTo>
                      <a:pt x="479" y="144"/>
                      <a:pt x="406" y="50"/>
                      <a:pt x="299" y="27"/>
                    </a:cubicBezTo>
                    <a:cubicBezTo>
                      <a:pt x="175" y="0"/>
                      <a:pt x="53" y="79"/>
                      <a:pt x="26" y="203"/>
                    </a:cubicBezTo>
                    <a:cubicBezTo>
                      <a:pt x="0" y="327"/>
                      <a:pt x="79" y="449"/>
                      <a:pt x="203" y="476"/>
                    </a:cubicBezTo>
                    <a:close/>
                  </a:path>
                </a:pathLst>
              </a:custGeom>
              <a:solidFill>
                <a:srgbClr val="CFC5A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99" name="Freeform 50"/>
              <p:cNvSpPr>
                <a:spLocks/>
              </p:cNvSpPr>
              <p:nvPr/>
            </p:nvSpPr>
            <p:spPr bwMode="auto">
              <a:xfrm>
                <a:off x="2416175" y="522288"/>
                <a:ext cx="979487" cy="977900"/>
              </a:xfrm>
              <a:custGeom>
                <a:avLst/>
                <a:gdLst>
                  <a:gd name="T0" fmla="*/ 138657970 w 372"/>
                  <a:gd name="T1" fmla="*/ 1042154092 h 371"/>
                  <a:gd name="T2" fmla="*/ 1539092674 w 372"/>
                  <a:gd name="T3" fmla="*/ 132005957 h 371"/>
                  <a:gd name="T4" fmla="*/ 2147483646 w 372"/>
                  <a:gd name="T5" fmla="*/ 1535442700 h 371"/>
                  <a:gd name="T6" fmla="*/ 1039925561 w 372"/>
                  <a:gd name="T7" fmla="*/ 2147483646 h 371"/>
                  <a:gd name="T8" fmla="*/ 138657970 w 372"/>
                  <a:gd name="T9" fmla="*/ 1042154092 h 37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2" h="371">
                    <a:moveTo>
                      <a:pt x="20" y="150"/>
                    </a:moveTo>
                    <a:cubicBezTo>
                      <a:pt x="39" y="58"/>
                      <a:pt x="130" y="0"/>
                      <a:pt x="222" y="19"/>
                    </a:cubicBezTo>
                    <a:cubicBezTo>
                      <a:pt x="313" y="39"/>
                      <a:pt x="372" y="129"/>
                      <a:pt x="352" y="221"/>
                    </a:cubicBezTo>
                    <a:cubicBezTo>
                      <a:pt x="332" y="313"/>
                      <a:pt x="242" y="371"/>
                      <a:pt x="150" y="352"/>
                    </a:cubicBezTo>
                    <a:cubicBezTo>
                      <a:pt x="58" y="332"/>
                      <a:pt x="0" y="242"/>
                      <a:pt x="20" y="150"/>
                    </a:cubicBezTo>
                    <a:close/>
                  </a:path>
                </a:pathLst>
              </a:custGeom>
              <a:solidFill>
                <a:srgbClr val="002D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200" name="Freeform 51"/>
              <p:cNvSpPr>
                <a:spLocks noEditPoints="1"/>
              </p:cNvSpPr>
              <p:nvPr/>
            </p:nvSpPr>
            <p:spPr bwMode="auto">
              <a:xfrm>
                <a:off x="2416175" y="561975"/>
                <a:ext cx="979487" cy="896938"/>
              </a:xfrm>
              <a:custGeom>
                <a:avLst/>
                <a:gdLst>
                  <a:gd name="T0" fmla="*/ 1289510434 w 372"/>
                  <a:gd name="T1" fmla="*/ 0 h 340"/>
                  <a:gd name="T2" fmla="*/ 1289510434 w 372"/>
                  <a:gd name="T3" fmla="*/ 132227128 h 340"/>
                  <a:gd name="T4" fmla="*/ 1511358973 w 372"/>
                  <a:gd name="T5" fmla="*/ 153104679 h 340"/>
                  <a:gd name="T6" fmla="*/ 2147483646 w 372"/>
                  <a:gd name="T7" fmla="*/ 612421352 h 340"/>
                  <a:gd name="T8" fmla="*/ 2147483646 w 372"/>
                  <a:gd name="T9" fmla="*/ 1405784118 h 340"/>
                  <a:gd name="T10" fmla="*/ 1948128551 w 372"/>
                  <a:gd name="T11" fmla="*/ 2011243648 h 340"/>
                  <a:gd name="T12" fmla="*/ 1289510434 w 372"/>
                  <a:gd name="T13" fmla="*/ 2147483646 h 340"/>
                  <a:gd name="T14" fmla="*/ 1067659261 w 372"/>
                  <a:gd name="T15" fmla="*/ 2147483646 h 340"/>
                  <a:gd name="T16" fmla="*/ 263447774 w 372"/>
                  <a:gd name="T17" fmla="*/ 967344995 h 340"/>
                  <a:gd name="T18" fmla="*/ 630889683 w 372"/>
                  <a:gd name="T19" fmla="*/ 361885464 h 340"/>
                  <a:gd name="T20" fmla="*/ 1289510434 w 372"/>
                  <a:gd name="T21" fmla="*/ 132227128 h 340"/>
                  <a:gd name="T22" fmla="*/ 1289510434 w 372"/>
                  <a:gd name="T23" fmla="*/ 0 h 340"/>
                  <a:gd name="T24" fmla="*/ 1289510434 w 372"/>
                  <a:gd name="T25" fmla="*/ 0 h 340"/>
                  <a:gd name="T26" fmla="*/ 138657970 w 372"/>
                  <a:gd name="T27" fmla="*/ 939508260 h 340"/>
                  <a:gd name="T28" fmla="*/ 1039925561 w 372"/>
                  <a:gd name="T29" fmla="*/ 2147483646 h 340"/>
                  <a:gd name="T30" fmla="*/ 1289510434 w 372"/>
                  <a:gd name="T31" fmla="*/ 2147483646 h 340"/>
                  <a:gd name="T32" fmla="*/ 2147483646 w 372"/>
                  <a:gd name="T33" fmla="*/ 1433620852 h 340"/>
                  <a:gd name="T34" fmla="*/ 1539092674 w 372"/>
                  <a:gd name="T35" fmla="*/ 27836735 h 340"/>
                  <a:gd name="T36" fmla="*/ 1289510434 w 372"/>
                  <a:gd name="T37" fmla="*/ 0 h 34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372" h="340">
                    <a:moveTo>
                      <a:pt x="186" y="0"/>
                    </a:moveTo>
                    <a:cubicBezTo>
                      <a:pt x="186" y="19"/>
                      <a:pt x="186" y="19"/>
                      <a:pt x="186" y="19"/>
                    </a:cubicBezTo>
                    <a:cubicBezTo>
                      <a:pt x="196" y="19"/>
                      <a:pt x="207" y="20"/>
                      <a:pt x="218" y="22"/>
                    </a:cubicBezTo>
                    <a:cubicBezTo>
                      <a:pt x="257" y="31"/>
                      <a:pt x="291" y="54"/>
                      <a:pt x="313" y="88"/>
                    </a:cubicBezTo>
                    <a:cubicBezTo>
                      <a:pt x="335" y="122"/>
                      <a:pt x="343" y="163"/>
                      <a:pt x="334" y="202"/>
                    </a:cubicBezTo>
                    <a:cubicBezTo>
                      <a:pt x="327" y="236"/>
                      <a:pt x="308" y="267"/>
                      <a:pt x="281" y="289"/>
                    </a:cubicBezTo>
                    <a:cubicBezTo>
                      <a:pt x="254" y="310"/>
                      <a:pt x="220" y="322"/>
                      <a:pt x="186" y="322"/>
                    </a:cubicBezTo>
                    <a:cubicBezTo>
                      <a:pt x="175" y="322"/>
                      <a:pt x="165" y="321"/>
                      <a:pt x="154" y="319"/>
                    </a:cubicBezTo>
                    <a:cubicBezTo>
                      <a:pt x="72" y="301"/>
                      <a:pt x="20" y="220"/>
                      <a:pt x="38" y="139"/>
                    </a:cubicBezTo>
                    <a:cubicBezTo>
                      <a:pt x="45" y="105"/>
                      <a:pt x="64" y="74"/>
                      <a:pt x="91" y="52"/>
                    </a:cubicBezTo>
                    <a:cubicBezTo>
                      <a:pt x="118" y="31"/>
                      <a:pt x="152" y="19"/>
                      <a:pt x="186" y="19"/>
                    </a:cubicBezTo>
                    <a:cubicBezTo>
                      <a:pt x="186" y="0"/>
                      <a:pt x="186" y="0"/>
                      <a:pt x="186" y="0"/>
                    </a:cubicBezTo>
                    <a:moveTo>
                      <a:pt x="186" y="0"/>
                    </a:moveTo>
                    <a:cubicBezTo>
                      <a:pt x="107" y="0"/>
                      <a:pt x="37" y="55"/>
                      <a:pt x="20" y="135"/>
                    </a:cubicBezTo>
                    <a:cubicBezTo>
                      <a:pt x="0" y="227"/>
                      <a:pt x="58" y="317"/>
                      <a:pt x="150" y="337"/>
                    </a:cubicBezTo>
                    <a:cubicBezTo>
                      <a:pt x="162" y="339"/>
                      <a:pt x="174" y="340"/>
                      <a:pt x="186" y="340"/>
                    </a:cubicBezTo>
                    <a:cubicBezTo>
                      <a:pt x="264" y="340"/>
                      <a:pt x="335" y="286"/>
                      <a:pt x="352" y="206"/>
                    </a:cubicBezTo>
                    <a:cubicBezTo>
                      <a:pt x="372" y="114"/>
                      <a:pt x="313" y="24"/>
                      <a:pt x="222" y="4"/>
                    </a:cubicBezTo>
                    <a:cubicBezTo>
                      <a:pt x="210" y="2"/>
                      <a:pt x="198" y="0"/>
                      <a:pt x="186" y="0"/>
                    </a:cubicBezTo>
                    <a:close/>
                  </a:path>
                </a:pathLst>
              </a:custGeom>
              <a:solidFill>
                <a:srgbClr val="00233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3157" name="组合 123"/>
            <p:cNvGrpSpPr>
              <a:grpSpLocks/>
            </p:cNvGrpSpPr>
            <p:nvPr/>
          </p:nvGrpSpPr>
          <p:grpSpPr bwMode="auto">
            <a:xfrm>
              <a:off x="6065696" y="211846"/>
              <a:ext cx="2430463" cy="2266950"/>
              <a:chOff x="6581633" y="488070"/>
              <a:chExt cx="2430463" cy="2266950"/>
            </a:xfrm>
          </p:grpSpPr>
          <p:sp>
            <p:nvSpPr>
              <p:cNvPr id="3172" name="Freeform 5"/>
              <p:cNvSpPr>
                <a:spLocks/>
              </p:cNvSpPr>
              <p:nvPr/>
            </p:nvSpPr>
            <p:spPr bwMode="auto">
              <a:xfrm>
                <a:off x="7472221" y="2196220"/>
                <a:ext cx="406400" cy="401638"/>
              </a:xfrm>
              <a:custGeom>
                <a:avLst/>
                <a:gdLst>
                  <a:gd name="T0" fmla="*/ 97496416 w 154"/>
                  <a:gd name="T1" fmla="*/ 614418942 h 152"/>
                  <a:gd name="T2" fmla="*/ 90532197 w 154"/>
                  <a:gd name="T3" fmla="*/ 963521635 h 152"/>
                  <a:gd name="T4" fmla="*/ 431776249 w 154"/>
                  <a:gd name="T5" fmla="*/ 963521635 h 152"/>
                  <a:gd name="T6" fmla="*/ 974977351 w 154"/>
                  <a:gd name="T7" fmla="*/ 439867596 h 152"/>
                  <a:gd name="T8" fmla="*/ 981941569 w 154"/>
                  <a:gd name="T9" fmla="*/ 97748648 h 152"/>
                  <a:gd name="T10" fmla="*/ 640697517 w 154"/>
                  <a:gd name="T11" fmla="*/ 90767546 h 152"/>
                  <a:gd name="T12" fmla="*/ 97496416 w 154"/>
                  <a:gd name="T13" fmla="*/ 614418942 h 15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54" h="152">
                    <a:moveTo>
                      <a:pt x="14" y="88"/>
                    </a:moveTo>
                    <a:cubicBezTo>
                      <a:pt x="0" y="102"/>
                      <a:pt x="0" y="124"/>
                      <a:pt x="13" y="138"/>
                    </a:cubicBezTo>
                    <a:cubicBezTo>
                      <a:pt x="26" y="151"/>
                      <a:pt x="48" y="152"/>
                      <a:pt x="62" y="138"/>
                    </a:cubicBezTo>
                    <a:cubicBezTo>
                      <a:pt x="140" y="63"/>
                      <a:pt x="140" y="63"/>
                      <a:pt x="140" y="63"/>
                    </a:cubicBezTo>
                    <a:cubicBezTo>
                      <a:pt x="154" y="50"/>
                      <a:pt x="154" y="28"/>
                      <a:pt x="141" y="14"/>
                    </a:cubicBezTo>
                    <a:cubicBezTo>
                      <a:pt x="128" y="1"/>
                      <a:pt x="106" y="0"/>
                      <a:pt x="92" y="13"/>
                    </a:cubicBezTo>
                    <a:lnTo>
                      <a:pt x="14" y="88"/>
                    </a:lnTo>
                    <a:close/>
                  </a:path>
                </a:pathLst>
              </a:custGeom>
              <a:solidFill>
                <a:srgbClr val="F0E3C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3" name="Freeform 6"/>
              <p:cNvSpPr>
                <a:spLocks/>
              </p:cNvSpPr>
              <p:nvPr/>
            </p:nvSpPr>
            <p:spPr bwMode="auto">
              <a:xfrm>
                <a:off x="7603983" y="1262770"/>
                <a:ext cx="1244600" cy="1204913"/>
              </a:xfrm>
              <a:custGeom>
                <a:avLst/>
                <a:gdLst>
                  <a:gd name="T0" fmla="*/ 1771670638 w 784"/>
                  <a:gd name="T1" fmla="*/ 0 h 759"/>
                  <a:gd name="T2" fmla="*/ 1975802500 w 784"/>
                  <a:gd name="T3" fmla="*/ 209173849 h 759"/>
                  <a:gd name="T4" fmla="*/ 206652813 w 784"/>
                  <a:gd name="T5" fmla="*/ 1912800181 h 759"/>
                  <a:gd name="T6" fmla="*/ 0 w 784"/>
                  <a:gd name="T7" fmla="*/ 1703626332 h 759"/>
                  <a:gd name="T8" fmla="*/ 1771670638 w 784"/>
                  <a:gd name="T9" fmla="*/ 0 h 75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84" h="759">
                    <a:moveTo>
                      <a:pt x="703" y="0"/>
                    </a:moveTo>
                    <a:lnTo>
                      <a:pt x="784" y="83"/>
                    </a:lnTo>
                    <a:lnTo>
                      <a:pt x="82" y="759"/>
                    </a:lnTo>
                    <a:lnTo>
                      <a:pt x="0" y="676"/>
                    </a:lnTo>
                    <a:lnTo>
                      <a:pt x="703" y="0"/>
                    </a:lnTo>
                    <a:close/>
                  </a:path>
                </a:pathLst>
              </a:custGeom>
              <a:solidFill>
                <a:srgbClr val="002D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4" name="Freeform 7"/>
              <p:cNvSpPr>
                <a:spLocks/>
              </p:cNvSpPr>
              <p:nvPr/>
            </p:nvSpPr>
            <p:spPr bwMode="auto">
              <a:xfrm>
                <a:off x="8719996" y="1165933"/>
                <a:ext cx="234950" cy="228600"/>
              </a:xfrm>
              <a:custGeom>
                <a:avLst/>
                <a:gdLst>
                  <a:gd name="T0" fmla="*/ 0 w 148"/>
                  <a:gd name="T1" fmla="*/ 153730325 h 144"/>
                  <a:gd name="T2" fmla="*/ 204133450 w 148"/>
                  <a:gd name="T3" fmla="*/ 362902500 h 144"/>
                  <a:gd name="T4" fmla="*/ 372983125 w 148"/>
                  <a:gd name="T5" fmla="*/ 75604688 h 144"/>
                  <a:gd name="T6" fmla="*/ 297378438 w 148"/>
                  <a:gd name="T7" fmla="*/ 0 h 144"/>
                  <a:gd name="T8" fmla="*/ 0 w 148"/>
                  <a:gd name="T9" fmla="*/ 153730325 h 1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8" h="144">
                    <a:moveTo>
                      <a:pt x="0" y="61"/>
                    </a:moveTo>
                    <a:lnTo>
                      <a:pt x="81" y="144"/>
                    </a:lnTo>
                    <a:lnTo>
                      <a:pt x="148" y="30"/>
                    </a:lnTo>
                    <a:lnTo>
                      <a:pt x="118" y="0"/>
                    </a:lnTo>
                    <a:lnTo>
                      <a:pt x="0" y="61"/>
                    </a:lnTo>
                    <a:close/>
                  </a:path>
                </a:pathLst>
              </a:custGeom>
              <a:solidFill>
                <a:srgbClr val="F0E3C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5" name="Freeform 8"/>
              <p:cNvSpPr>
                <a:spLocks/>
              </p:cNvSpPr>
              <p:nvPr/>
            </p:nvSpPr>
            <p:spPr bwMode="auto">
              <a:xfrm>
                <a:off x="8907321" y="1110370"/>
                <a:ext cx="104775" cy="103188"/>
              </a:xfrm>
              <a:custGeom>
                <a:avLst/>
                <a:gdLst>
                  <a:gd name="T0" fmla="*/ 0 w 66"/>
                  <a:gd name="T1" fmla="*/ 88206690 h 65"/>
                  <a:gd name="T2" fmla="*/ 75604688 w 66"/>
                  <a:gd name="T3" fmla="*/ 163811744 h 65"/>
                  <a:gd name="T4" fmla="*/ 166330313 w 66"/>
                  <a:gd name="T5" fmla="*/ 0 h 65"/>
                  <a:gd name="T6" fmla="*/ 0 w 66"/>
                  <a:gd name="T7" fmla="*/ 88206690 h 6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6" h="65">
                    <a:moveTo>
                      <a:pt x="0" y="35"/>
                    </a:moveTo>
                    <a:lnTo>
                      <a:pt x="30" y="65"/>
                    </a:lnTo>
                    <a:lnTo>
                      <a:pt x="66" y="0"/>
                    </a:lnTo>
                    <a:lnTo>
                      <a:pt x="0" y="35"/>
                    </a:lnTo>
                    <a:close/>
                  </a:path>
                </a:pathLst>
              </a:custGeom>
              <a:solidFill>
                <a:srgbClr val="E3466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6" name="Freeform 9"/>
              <p:cNvSpPr>
                <a:spLocks/>
              </p:cNvSpPr>
              <p:nvPr/>
            </p:nvSpPr>
            <p:spPr bwMode="auto">
              <a:xfrm>
                <a:off x="7603983" y="2272420"/>
                <a:ext cx="193675" cy="195263"/>
              </a:xfrm>
              <a:custGeom>
                <a:avLst/>
                <a:gdLst>
                  <a:gd name="T0" fmla="*/ 105846563 w 122"/>
                  <a:gd name="T1" fmla="*/ 0 h 123"/>
                  <a:gd name="T2" fmla="*/ 307459063 w 122"/>
                  <a:gd name="T3" fmla="*/ 214214624 h 123"/>
                  <a:gd name="T4" fmla="*/ 206652813 w 122"/>
                  <a:gd name="T5" fmla="*/ 309980806 h 123"/>
                  <a:gd name="T6" fmla="*/ 0 w 122"/>
                  <a:gd name="T7" fmla="*/ 100806508 h 123"/>
                  <a:gd name="T8" fmla="*/ 105846563 w 122"/>
                  <a:gd name="T9" fmla="*/ 0 h 12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2" h="123">
                    <a:moveTo>
                      <a:pt x="42" y="0"/>
                    </a:moveTo>
                    <a:lnTo>
                      <a:pt x="122" y="85"/>
                    </a:lnTo>
                    <a:lnTo>
                      <a:pt x="82" y="123"/>
                    </a:lnTo>
                    <a:lnTo>
                      <a:pt x="0" y="40"/>
                    </a:lnTo>
                    <a:lnTo>
                      <a:pt x="42" y="0"/>
                    </a:lnTo>
                    <a:close/>
                  </a:path>
                </a:pathLst>
              </a:custGeom>
              <a:solidFill>
                <a:srgbClr val="E3466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7" name="Freeform 22"/>
              <p:cNvSpPr>
                <a:spLocks noEditPoints="1"/>
              </p:cNvSpPr>
              <p:nvPr/>
            </p:nvSpPr>
            <p:spPr bwMode="auto">
              <a:xfrm>
                <a:off x="6581633" y="488070"/>
                <a:ext cx="1604962" cy="2266950"/>
              </a:xfrm>
              <a:custGeom>
                <a:avLst/>
                <a:gdLst>
                  <a:gd name="T0" fmla="*/ 2147483646 w 1011"/>
                  <a:gd name="T1" fmla="*/ 0 h 1428"/>
                  <a:gd name="T2" fmla="*/ 476308589 w 1011"/>
                  <a:gd name="T3" fmla="*/ 2147483646 h 1428"/>
                  <a:gd name="T4" fmla="*/ 0 w 1011"/>
                  <a:gd name="T5" fmla="*/ 380544388 h 1428"/>
                  <a:gd name="T6" fmla="*/ 2147483646 w 1011"/>
                  <a:gd name="T7" fmla="*/ 0 h 1428"/>
                  <a:gd name="T8" fmla="*/ 753525690 w 1011"/>
                  <a:gd name="T9" fmla="*/ 2147483646 h 1428"/>
                  <a:gd name="T10" fmla="*/ 1633060741 w 1011"/>
                  <a:gd name="T11" fmla="*/ 627519700 h 1428"/>
                  <a:gd name="T12" fmla="*/ 546872942 w 1011"/>
                  <a:gd name="T13" fmla="*/ 786288750 h 1428"/>
                  <a:gd name="T14" fmla="*/ 753525690 w 1011"/>
                  <a:gd name="T15" fmla="*/ 2147483646 h 142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1" h="1428">
                    <a:moveTo>
                      <a:pt x="1011" y="0"/>
                    </a:moveTo>
                    <a:lnTo>
                      <a:pt x="189" y="1428"/>
                    </a:lnTo>
                    <a:lnTo>
                      <a:pt x="0" y="151"/>
                    </a:lnTo>
                    <a:lnTo>
                      <a:pt x="1011" y="0"/>
                    </a:lnTo>
                    <a:close/>
                    <a:moveTo>
                      <a:pt x="299" y="855"/>
                    </a:moveTo>
                    <a:lnTo>
                      <a:pt x="648" y="249"/>
                    </a:lnTo>
                    <a:lnTo>
                      <a:pt x="217" y="312"/>
                    </a:lnTo>
                    <a:lnTo>
                      <a:pt x="299" y="855"/>
                    </a:lnTo>
                    <a:close/>
                  </a:path>
                </a:pathLst>
              </a:custGeom>
              <a:solidFill>
                <a:srgbClr val="F9A44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8" name="Freeform 23"/>
              <p:cNvSpPr>
                <a:spLocks/>
              </p:cNvSpPr>
              <p:nvPr/>
            </p:nvSpPr>
            <p:spPr bwMode="auto">
              <a:xfrm>
                <a:off x="6597508" y="815095"/>
                <a:ext cx="187325" cy="60325"/>
              </a:xfrm>
              <a:custGeom>
                <a:avLst/>
                <a:gdLst>
                  <a:gd name="T0" fmla="*/ 287297813 w 118"/>
                  <a:gd name="T1" fmla="*/ 0 h 38"/>
                  <a:gd name="T2" fmla="*/ 297378438 w 118"/>
                  <a:gd name="T3" fmla="*/ 55443438 h 38"/>
                  <a:gd name="T4" fmla="*/ 7561263 w 118"/>
                  <a:gd name="T5" fmla="*/ 95765938 h 38"/>
                  <a:gd name="T6" fmla="*/ 0 w 118"/>
                  <a:gd name="T7" fmla="*/ 42843450 h 38"/>
                  <a:gd name="T8" fmla="*/ 287297813 w 118"/>
                  <a:gd name="T9" fmla="*/ 0 h 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8" h="38">
                    <a:moveTo>
                      <a:pt x="114" y="0"/>
                    </a:moveTo>
                    <a:lnTo>
                      <a:pt x="118" y="22"/>
                    </a:lnTo>
                    <a:lnTo>
                      <a:pt x="3" y="38"/>
                    </a:lnTo>
                    <a:lnTo>
                      <a:pt x="0" y="17"/>
                    </a:lnTo>
                    <a:lnTo>
                      <a:pt x="114" y="0"/>
                    </a:lnTo>
                    <a:close/>
                  </a:path>
                </a:pathLst>
              </a:custGeom>
              <a:solidFill>
                <a:srgbClr val="002D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9" name="Freeform 24"/>
              <p:cNvSpPr>
                <a:spLocks/>
              </p:cNvSpPr>
              <p:nvPr/>
            </p:nvSpPr>
            <p:spPr bwMode="auto">
              <a:xfrm>
                <a:off x="6610208" y="919870"/>
                <a:ext cx="100012" cy="50800"/>
              </a:xfrm>
              <a:custGeom>
                <a:avLst/>
                <a:gdLst>
                  <a:gd name="T0" fmla="*/ 151208619 w 63"/>
                  <a:gd name="T1" fmla="*/ 0 h 32"/>
                  <a:gd name="T2" fmla="*/ 158768256 w 63"/>
                  <a:gd name="T3" fmla="*/ 60483750 h 32"/>
                  <a:gd name="T4" fmla="*/ 7559637 w 63"/>
                  <a:gd name="T5" fmla="*/ 80645000 h 32"/>
                  <a:gd name="T6" fmla="*/ 0 w 63"/>
                  <a:gd name="T7" fmla="*/ 25201563 h 32"/>
                  <a:gd name="T8" fmla="*/ 151208619 w 63"/>
                  <a:gd name="T9" fmla="*/ 0 h 3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3" h="32">
                    <a:moveTo>
                      <a:pt x="60" y="0"/>
                    </a:moveTo>
                    <a:lnTo>
                      <a:pt x="63" y="24"/>
                    </a:lnTo>
                    <a:lnTo>
                      <a:pt x="3" y="32"/>
                    </a:lnTo>
                    <a:lnTo>
                      <a:pt x="0" y="10"/>
                    </a:lnTo>
                    <a:lnTo>
                      <a:pt x="60" y="0"/>
                    </a:lnTo>
                    <a:close/>
                  </a:path>
                </a:pathLst>
              </a:custGeom>
              <a:solidFill>
                <a:srgbClr val="002D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80" name="Freeform 25"/>
              <p:cNvSpPr>
                <a:spLocks/>
              </p:cNvSpPr>
              <p:nvPr/>
            </p:nvSpPr>
            <p:spPr bwMode="auto">
              <a:xfrm>
                <a:off x="6626083" y="1023058"/>
                <a:ext cx="98425" cy="47625"/>
              </a:xfrm>
              <a:custGeom>
                <a:avLst/>
                <a:gdLst>
                  <a:gd name="T0" fmla="*/ 146169063 w 62"/>
                  <a:gd name="T1" fmla="*/ 0 h 30"/>
                  <a:gd name="T2" fmla="*/ 156249688 w 62"/>
                  <a:gd name="T3" fmla="*/ 55443438 h 30"/>
                  <a:gd name="T4" fmla="*/ 7561263 w 62"/>
                  <a:gd name="T5" fmla="*/ 75604688 h 30"/>
                  <a:gd name="T6" fmla="*/ 0 w 62"/>
                  <a:gd name="T7" fmla="*/ 20161250 h 30"/>
                  <a:gd name="T8" fmla="*/ 146169063 w 62"/>
                  <a:gd name="T9" fmla="*/ 0 h 3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2" h="30">
                    <a:moveTo>
                      <a:pt x="58" y="0"/>
                    </a:moveTo>
                    <a:lnTo>
                      <a:pt x="62" y="22"/>
                    </a:lnTo>
                    <a:lnTo>
                      <a:pt x="3" y="30"/>
                    </a:lnTo>
                    <a:lnTo>
                      <a:pt x="0" y="8"/>
                    </a:lnTo>
                    <a:lnTo>
                      <a:pt x="58" y="0"/>
                    </a:lnTo>
                    <a:close/>
                  </a:path>
                </a:pathLst>
              </a:custGeom>
              <a:solidFill>
                <a:srgbClr val="002D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81" name="Freeform 26"/>
              <p:cNvSpPr>
                <a:spLocks/>
              </p:cNvSpPr>
              <p:nvPr/>
            </p:nvSpPr>
            <p:spPr bwMode="auto">
              <a:xfrm>
                <a:off x="6641958" y="1126245"/>
                <a:ext cx="98425" cy="47625"/>
              </a:xfrm>
              <a:custGeom>
                <a:avLst/>
                <a:gdLst>
                  <a:gd name="T0" fmla="*/ 146169063 w 62"/>
                  <a:gd name="T1" fmla="*/ 0 h 30"/>
                  <a:gd name="T2" fmla="*/ 156249688 w 62"/>
                  <a:gd name="T3" fmla="*/ 55443438 h 30"/>
                  <a:gd name="T4" fmla="*/ 7561263 w 62"/>
                  <a:gd name="T5" fmla="*/ 75604688 h 30"/>
                  <a:gd name="T6" fmla="*/ 0 w 62"/>
                  <a:gd name="T7" fmla="*/ 20161250 h 30"/>
                  <a:gd name="T8" fmla="*/ 146169063 w 62"/>
                  <a:gd name="T9" fmla="*/ 0 h 3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2" h="30">
                    <a:moveTo>
                      <a:pt x="58" y="0"/>
                    </a:moveTo>
                    <a:lnTo>
                      <a:pt x="62" y="22"/>
                    </a:lnTo>
                    <a:lnTo>
                      <a:pt x="3" y="30"/>
                    </a:lnTo>
                    <a:lnTo>
                      <a:pt x="0" y="8"/>
                    </a:lnTo>
                    <a:lnTo>
                      <a:pt x="58" y="0"/>
                    </a:lnTo>
                    <a:close/>
                  </a:path>
                </a:pathLst>
              </a:custGeom>
              <a:solidFill>
                <a:srgbClr val="002D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82" name="Freeform 27"/>
              <p:cNvSpPr>
                <a:spLocks/>
              </p:cNvSpPr>
              <p:nvPr/>
            </p:nvSpPr>
            <p:spPr bwMode="auto">
              <a:xfrm>
                <a:off x="6657833" y="1213558"/>
                <a:ext cx="187325" cy="63500"/>
              </a:xfrm>
              <a:custGeom>
                <a:avLst/>
                <a:gdLst>
                  <a:gd name="T0" fmla="*/ 289818763 w 118"/>
                  <a:gd name="T1" fmla="*/ 0 h 40"/>
                  <a:gd name="T2" fmla="*/ 297378438 w 118"/>
                  <a:gd name="T3" fmla="*/ 52924075 h 40"/>
                  <a:gd name="T4" fmla="*/ 7561263 w 118"/>
                  <a:gd name="T5" fmla="*/ 100806250 h 40"/>
                  <a:gd name="T6" fmla="*/ 0 w 118"/>
                  <a:gd name="T7" fmla="*/ 45362813 h 40"/>
                  <a:gd name="T8" fmla="*/ 289818763 w 118"/>
                  <a:gd name="T9" fmla="*/ 0 h 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8" h="40">
                    <a:moveTo>
                      <a:pt x="115" y="0"/>
                    </a:moveTo>
                    <a:lnTo>
                      <a:pt x="118" y="21"/>
                    </a:lnTo>
                    <a:lnTo>
                      <a:pt x="3" y="40"/>
                    </a:lnTo>
                    <a:lnTo>
                      <a:pt x="0" y="18"/>
                    </a:lnTo>
                    <a:lnTo>
                      <a:pt x="115" y="0"/>
                    </a:lnTo>
                    <a:close/>
                  </a:path>
                </a:pathLst>
              </a:custGeom>
              <a:solidFill>
                <a:srgbClr val="002D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83" name="Freeform 28"/>
              <p:cNvSpPr>
                <a:spLocks/>
              </p:cNvSpPr>
              <p:nvPr/>
            </p:nvSpPr>
            <p:spPr bwMode="auto">
              <a:xfrm>
                <a:off x="6670533" y="1329445"/>
                <a:ext cx="100012" cy="47625"/>
              </a:xfrm>
              <a:custGeom>
                <a:avLst/>
                <a:gdLst>
                  <a:gd name="T0" fmla="*/ 151208619 w 63"/>
                  <a:gd name="T1" fmla="*/ 0 h 30"/>
                  <a:gd name="T2" fmla="*/ 158768256 w 63"/>
                  <a:gd name="T3" fmla="*/ 52924075 h 30"/>
                  <a:gd name="T4" fmla="*/ 10080575 w 63"/>
                  <a:gd name="T5" fmla="*/ 75604688 h 30"/>
                  <a:gd name="T6" fmla="*/ 0 w 63"/>
                  <a:gd name="T7" fmla="*/ 20161250 h 30"/>
                  <a:gd name="T8" fmla="*/ 151208619 w 63"/>
                  <a:gd name="T9" fmla="*/ 0 h 3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3" h="30">
                    <a:moveTo>
                      <a:pt x="60" y="0"/>
                    </a:moveTo>
                    <a:lnTo>
                      <a:pt x="63" y="21"/>
                    </a:lnTo>
                    <a:lnTo>
                      <a:pt x="4" y="30"/>
                    </a:lnTo>
                    <a:lnTo>
                      <a:pt x="0" y="8"/>
                    </a:lnTo>
                    <a:lnTo>
                      <a:pt x="60" y="0"/>
                    </a:lnTo>
                    <a:close/>
                  </a:path>
                </a:pathLst>
              </a:custGeom>
              <a:solidFill>
                <a:srgbClr val="002D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84" name="Freeform 29"/>
              <p:cNvSpPr>
                <a:spLocks/>
              </p:cNvSpPr>
              <p:nvPr/>
            </p:nvSpPr>
            <p:spPr bwMode="auto">
              <a:xfrm>
                <a:off x="6686408" y="1432633"/>
                <a:ext cx="98425" cy="46038"/>
              </a:xfrm>
              <a:custGeom>
                <a:avLst/>
                <a:gdLst>
                  <a:gd name="T0" fmla="*/ 146169063 w 62"/>
                  <a:gd name="T1" fmla="*/ 0 h 29"/>
                  <a:gd name="T2" fmla="*/ 156249688 w 62"/>
                  <a:gd name="T3" fmla="*/ 52924650 h 29"/>
                  <a:gd name="T4" fmla="*/ 10080625 w 62"/>
                  <a:gd name="T5" fmla="*/ 73086119 h 29"/>
                  <a:gd name="T6" fmla="*/ 0 w 62"/>
                  <a:gd name="T7" fmla="*/ 20161469 h 29"/>
                  <a:gd name="T8" fmla="*/ 146169063 w 62"/>
                  <a:gd name="T9" fmla="*/ 0 h 2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2" h="29">
                    <a:moveTo>
                      <a:pt x="58" y="0"/>
                    </a:moveTo>
                    <a:lnTo>
                      <a:pt x="62" y="21"/>
                    </a:lnTo>
                    <a:lnTo>
                      <a:pt x="4" y="29"/>
                    </a:lnTo>
                    <a:lnTo>
                      <a:pt x="0" y="8"/>
                    </a:lnTo>
                    <a:lnTo>
                      <a:pt x="58" y="0"/>
                    </a:lnTo>
                    <a:close/>
                  </a:path>
                </a:pathLst>
              </a:custGeom>
              <a:solidFill>
                <a:srgbClr val="002D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85" name="Freeform 30"/>
              <p:cNvSpPr>
                <a:spLocks/>
              </p:cNvSpPr>
              <p:nvPr/>
            </p:nvSpPr>
            <p:spPr bwMode="auto">
              <a:xfrm>
                <a:off x="6702283" y="1532645"/>
                <a:ext cx="98425" cy="49213"/>
              </a:xfrm>
              <a:custGeom>
                <a:avLst/>
                <a:gdLst>
                  <a:gd name="T0" fmla="*/ 146169063 w 62"/>
                  <a:gd name="T1" fmla="*/ 0 h 31"/>
                  <a:gd name="T2" fmla="*/ 156249688 w 62"/>
                  <a:gd name="T3" fmla="*/ 52924613 h 31"/>
                  <a:gd name="T4" fmla="*/ 10080625 w 62"/>
                  <a:gd name="T5" fmla="*/ 78126431 h 31"/>
                  <a:gd name="T6" fmla="*/ 0 w 62"/>
                  <a:gd name="T7" fmla="*/ 20161455 h 31"/>
                  <a:gd name="T8" fmla="*/ 146169063 w 62"/>
                  <a:gd name="T9" fmla="*/ 0 h 3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2" h="31">
                    <a:moveTo>
                      <a:pt x="58" y="0"/>
                    </a:moveTo>
                    <a:lnTo>
                      <a:pt x="62" y="21"/>
                    </a:lnTo>
                    <a:lnTo>
                      <a:pt x="4" y="31"/>
                    </a:lnTo>
                    <a:lnTo>
                      <a:pt x="0" y="8"/>
                    </a:lnTo>
                    <a:lnTo>
                      <a:pt x="58" y="0"/>
                    </a:lnTo>
                    <a:close/>
                  </a:path>
                </a:pathLst>
              </a:custGeom>
              <a:solidFill>
                <a:srgbClr val="002D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86" name="Freeform 31"/>
              <p:cNvSpPr>
                <a:spLocks/>
              </p:cNvSpPr>
              <p:nvPr/>
            </p:nvSpPr>
            <p:spPr bwMode="auto">
              <a:xfrm>
                <a:off x="6718158" y="1621545"/>
                <a:ext cx="187325" cy="60325"/>
              </a:xfrm>
              <a:custGeom>
                <a:avLst/>
                <a:gdLst>
                  <a:gd name="T0" fmla="*/ 289818763 w 118"/>
                  <a:gd name="T1" fmla="*/ 0 h 38"/>
                  <a:gd name="T2" fmla="*/ 297378438 w 118"/>
                  <a:gd name="T3" fmla="*/ 55443438 h 38"/>
                  <a:gd name="T4" fmla="*/ 10080625 w 118"/>
                  <a:gd name="T5" fmla="*/ 95765938 h 38"/>
                  <a:gd name="T6" fmla="*/ 0 w 118"/>
                  <a:gd name="T7" fmla="*/ 42843450 h 38"/>
                  <a:gd name="T8" fmla="*/ 289818763 w 118"/>
                  <a:gd name="T9" fmla="*/ 0 h 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8" h="38">
                    <a:moveTo>
                      <a:pt x="115" y="0"/>
                    </a:moveTo>
                    <a:lnTo>
                      <a:pt x="118" y="22"/>
                    </a:lnTo>
                    <a:lnTo>
                      <a:pt x="4" y="38"/>
                    </a:lnTo>
                    <a:lnTo>
                      <a:pt x="0" y="17"/>
                    </a:lnTo>
                    <a:lnTo>
                      <a:pt x="115" y="0"/>
                    </a:lnTo>
                    <a:close/>
                  </a:path>
                </a:pathLst>
              </a:custGeom>
              <a:solidFill>
                <a:srgbClr val="002D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87" name="Freeform 32"/>
              <p:cNvSpPr>
                <a:spLocks/>
              </p:cNvSpPr>
              <p:nvPr/>
            </p:nvSpPr>
            <p:spPr bwMode="auto">
              <a:xfrm>
                <a:off x="6732446" y="1737433"/>
                <a:ext cx="100012" cy="47625"/>
              </a:xfrm>
              <a:custGeom>
                <a:avLst/>
                <a:gdLst>
                  <a:gd name="T0" fmla="*/ 148687682 w 63"/>
                  <a:gd name="T1" fmla="*/ 0 h 30"/>
                  <a:gd name="T2" fmla="*/ 158768256 w 63"/>
                  <a:gd name="T3" fmla="*/ 55443438 h 30"/>
                  <a:gd name="T4" fmla="*/ 7559637 w 63"/>
                  <a:gd name="T5" fmla="*/ 75604688 h 30"/>
                  <a:gd name="T6" fmla="*/ 0 w 63"/>
                  <a:gd name="T7" fmla="*/ 22682200 h 30"/>
                  <a:gd name="T8" fmla="*/ 148687682 w 63"/>
                  <a:gd name="T9" fmla="*/ 0 h 3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3" h="30">
                    <a:moveTo>
                      <a:pt x="59" y="0"/>
                    </a:moveTo>
                    <a:lnTo>
                      <a:pt x="63" y="22"/>
                    </a:lnTo>
                    <a:lnTo>
                      <a:pt x="3" y="30"/>
                    </a:lnTo>
                    <a:lnTo>
                      <a:pt x="0" y="9"/>
                    </a:lnTo>
                    <a:lnTo>
                      <a:pt x="59" y="0"/>
                    </a:lnTo>
                    <a:close/>
                  </a:path>
                </a:pathLst>
              </a:custGeom>
              <a:solidFill>
                <a:srgbClr val="002D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88" name="Freeform 33"/>
              <p:cNvSpPr>
                <a:spLocks/>
              </p:cNvSpPr>
              <p:nvPr/>
            </p:nvSpPr>
            <p:spPr bwMode="auto">
              <a:xfrm>
                <a:off x="6748321" y="1837445"/>
                <a:ext cx="96837" cy="50800"/>
              </a:xfrm>
              <a:custGeom>
                <a:avLst/>
                <a:gdLst>
                  <a:gd name="T0" fmla="*/ 146168308 w 61"/>
                  <a:gd name="T1" fmla="*/ 0 h 32"/>
                  <a:gd name="T2" fmla="*/ 153727944 w 61"/>
                  <a:gd name="T3" fmla="*/ 55443438 h 32"/>
                  <a:gd name="T4" fmla="*/ 7559636 w 61"/>
                  <a:gd name="T5" fmla="*/ 80645000 h 32"/>
                  <a:gd name="T6" fmla="*/ 0 w 61"/>
                  <a:gd name="T7" fmla="*/ 22682200 h 32"/>
                  <a:gd name="T8" fmla="*/ 146168308 w 61"/>
                  <a:gd name="T9" fmla="*/ 0 h 3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1" h="32">
                    <a:moveTo>
                      <a:pt x="58" y="0"/>
                    </a:moveTo>
                    <a:lnTo>
                      <a:pt x="61" y="22"/>
                    </a:lnTo>
                    <a:lnTo>
                      <a:pt x="3" y="32"/>
                    </a:lnTo>
                    <a:lnTo>
                      <a:pt x="0" y="9"/>
                    </a:lnTo>
                    <a:lnTo>
                      <a:pt x="58" y="0"/>
                    </a:lnTo>
                    <a:close/>
                  </a:path>
                </a:pathLst>
              </a:custGeom>
              <a:solidFill>
                <a:srgbClr val="002D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89" name="Freeform 34"/>
              <p:cNvSpPr>
                <a:spLocks/>
              </p:cNvSpPr>
              <p:nvPr/>
            </p:nvSpPr>
            <p:spPr bwMode="auto">
              <a:xfrm>
                <a:off x="6762608" y="1940633"/>
                <a:ext cx="98425" cy="47625"/>
              </a:xfrm>
              <a:custGeom>
                <a:avLst/>
                <a:gdLst>
                  <a:gd name="T0" fmla="*/ 148690013 w 62"/>
                  <a:gd name="T1" fmla="*/ 0 h 30"/>
                  <a:gd name="T2" fmla="*/ 156249688 w 62"/>
                  <a:gd name="T3" fmla="*/ 55443438 h 30"/>
                  <a:gd name="T4" fmla="*/ 10080625 w 62"/>
                  <a:gd name="T5" fmla="*/ 75604688 h 30"/>
                  <a:gd name="T6" fmla="*/ 0 w 62"/>
                  <a:gd name="T7" fmla="*/ 20161250 h 30"/>
                  <a:gd name="T8" fmla="*/ 148690013 w 62"/>
                  <a:gd name="T9" fmla="*/ 0 h 3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2" h="30">
                    <a:moveTo>
                      <a:pt x="59" y="0"/>
                    </a:moveTo>
                    <a:lnTo>
                      <a:pt x="62" y="22"/>
                    </a:lnTo>
                    <a:lnTo>
                      <a:pt x="4" y="30"/>
                    </a:lnTo>
                    <a:lnTo>
                      <a:pt x="0" y="8"/>
                    </a:lnTo>
                    <a:lnTo>
                      <a:pt x="59" y="0"/>
                    </a:lnTo>
                    <a:close/>
                  </a:path>
                </a:pathLst>
              </a:custGeom>
              <a:solidFill>
                <a:srgbClr val="002D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90" name="Freeform 35"/>
              <p:cNvSpPr>
                <a:spLocks/>
              </p:cNvSpPr>
              <p:nvPr/>
            </p:nvSpPr>
            <p:spPr bwMode="auto">
              <a:xfrm>
                <a:off x="6778483" y="2027945"/>
                <a:ext cx="187325" cy="63500"/>
              </a:xfrm>
              <a:custGeom>
                <a:avLst/>
                <a:gdLst>
                  <a:gd name="T0" fmla="*/ 289818763 w 118"/>
                  <a:gd name="T1" fmla="*/ 0 h 40"/>
                  <a:gd name="T2" fmla="*/ 297378438 w 118"/>
                  <a:gd name="T3" fmla="*/ 57964388 h 40"/>
                  <a:gd name="T4" fmla="*/ 10080625 w 118"/>
                  <a:gd name="T5" fmla="*/ 100806250 h 40"/>
                  <a:gd name="T6" fmla="*/ 0 w 118"/>
                  <a:gd name="T7" fmla="*/ 45362813 h 40"/>
                  <a:gd name="T8" fmla="*/ 289818763 w 118"/>
                  <a:gd name="T9" fmla="*/ 0 h 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8" h="40">
                    <a:moveTo>
                      <a:pt x="115" y="0"/>
                    </a:moveTo>
                    <a:lnTo>
                      <a:pt x="118" y="23"/>
                    </a:lnTo>
                    <a:lnTo>
                      <a:pt x="4" y="40"/>
                    </a:lnTo>
                    <a:lnTo>
                      <a:pt x="0" y="18"/>
                    </a:lnTo>
                    <a:lnTo>
                      <a:pt x="115" y="0"/>
                    </a:lnTo>
                    <a:close/>
                  </a:path>
                </a:pathLst>
              </a:custGeom>
              <a:solidFill>
                <a:srgbClr val="002D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91" name="Freeform 36"/>
              <p:cNvSpPr>
                <a:spLocks/>
              </p:cNvSpPr>
              <p:nvPr/>
            </p:nvSpPr>
            <p:spPr bwMode="auto">
              <a:xfrm>
                <a:off x="6792771" y="2143833"/>
                <a:ext cx="96837" cy="47625"/>
              </a:xfrm>
              <a:custGeom>
                <a:avLst/>
                <a:gdLst>
                  <a:gd name="T0" fmla="*/ 151208594 w 61"/>
                  <a:gd name="T1" fmla="*/ 0 h 30"/>
                  <a:gd name="T2" fmla="*/ 153727944 w 61"/>
                  <a:gd name="T3" fmla="*/ 55443438 h 30"/>
                  <a:gd name="T4" fmla="*/ 7559636 w 61"/>
                  <a:gd name="T5" fmla="*/ 75604688 h 30"/>
                  <a:gd name="T6" fmla="*/ 0 w 61"/>
                  <a:gd name="T7" fmla="*/ 20161250 h 30"/>
                  <a:gd name="T8" fmla="*/ 151208594 w 61"/>
                  <a:gd name="T9" fmla="*/ 0 h 3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1" h="30">
                    <a:moveTo>
                      <a:pt x="60" y="0"/>
                    </a:moveTo>
                    <a:lnTo>
                      <a:pt x="61" y="22"/>
                    </a:lnTo>
                    <a:lnTo>
                      <a:pt x="3" y="30"/>
                    </a:lnTo>
                    <a:lnTo>
                      <a:pt x="0" y="8"/>
                    </a:lnTo>
                    <a:lnTo>
                      <a:pt x="60" y="0"/>
                    </a:lnTo>
                    <a:close/>
                  </a:path>
                </a:pathLst>
              </a:custGeom>
              <a:solidFill>
                <a:srgbClr val="002D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92" name="Freeform 37"/>
              <p:cNvSpPr>
                <a:spLocks/>
              </p:cNvSpPr>
              <p:nvPr/>
            </p:nvSpPr>
            <p:spPr bwMode="auto">
              <a:xfrm>
                <a:off x="6808646" y="2247020"/>
                <a:ext cx="96837" cy="47625"/>
              </a:xfrm>
              <a:custGeom>
                <a:avLst/>
                <a:gdLst>
                  <a:gd name="T0" fmla="*/ 146168308 w 61"/>
                  <a:gd name="T1" fmla="*/ 0 h 30"/>
                  <a:gd name="T2" fmla="*/ 153727944 w 61"/>
                  <a:gd name="T3" fmla="*/ 52924075 h 30"/>
                  <a:gd name="T4" fmla="*/ 7559636 w 61"/>
                  <a:gd name="T5" fmla="*/ 75604688 h 30"/>
                  <a:gd name="T6" fmla="*/ 0 w 61"/>
                  <a:gd name="T7" fmla="*/ 20161250 h 30"/>
                  <a:gd name="T8" fmla="*/ 146168308 w 61"/>
                  <a:gd name="T9" fmla="*/ 0 h 3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1" h="30">
                    <a:moveTo>
                      <a:pt x="58" y="0"/>
                    </a:moveTo>
                    <a:lnTo>
                      <a:pt x="61" y="21"/>
                    </a:lnTo>
                    <a:lnTo>
                      <a:pt x="3" y="30"/>
                    </a:lnTo>
                    <a:lnTo>
                      <a:pt x="0" y="8"/>
                    </a:lnTo>
                    <a:lnTo>
                      <a:pt x="58" y="0"/>
                    </a:lnTo>
                    <a:close/>
                  </a:path>
                </a:pathLst>
              </a:custGeom>
              <a:solidFill>
                <a:srgbClr val="002D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93" name="Freeform 38"/>
              <p:cNvSpPr>
                <a:spLocks/>
              </p:cNvSpPr>
              <p:nvPr/>
            </p:nvSpPr>
            <p:spPr bwMode="auto">
              <a:xfrm>
                <a:off x="6824521" y="2347033"/>
                <a:ext cx="96837" cy="50800"/>
              </a:xfrm>
              <a:custGeom>
                <a:avLst/>
                <a:gdLst>
                  <a:gd name="T0" fmla="*/ 146168308 w 61"/>
                  <a:gd name="T1" fmla="*/ 0 h 32"/>
                  <a:gd name="T2" fmla="*/ 153727944 w 61"/>
                  <a:gd name="T3" fmla="*/ 57964388 h 32"/>
                  <a:gd name="T4" fmla="*/ 7559636 w 61"/>
                  <a:gd name="T5" fmla="*/ 80645000 h 32"/>
                  <a:gd name="T6" fmla="*/ 0 w 61"/>
                  <a:gd name="T7" fmla="*/ 25201563 h 32"/>
                  <a:gd name="T8" fmla="*/ 146168308 w 61"/>
                  <a:gd name="T9" fmla="*/ 0 h 3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1" h="32">
                    <a:moveTo>
                      <a:pt x="58" y="0"/>
                    </a:moveTo>
                    <a:lnTo>
                      <a:pt x="61" y="23"/>
                    </a:lnTo>
                    <a:lnTo>
                      <a:pt x="3" y="32"/>
                    </a:lnTo>
                    <a:lnTo>
                      <a:pt x="0" y="10"/>
                    </a:lnTo>
                    <a:lnTo>
                      <a:pt x="58" y="0"/>
                    </a:lnTo>
                    <a:close/>
                  </a:path>
                </a:pathLst>
              </a:custGeom>
              <a:solidFill>
                <a:srgbClr val="002D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158" name="Freeform 39"/>
            <p:cNvSpPr>
              <a:spLocks/>
            </p:cNvSpPr>
            <p:nvPr/>
          </p:nvSpPr>
          <p:spPr bwMode="auto">
            <a:xfrm>
              <a:off x="9331183" y="1748545"/>
              <a:ext cx="434975" cy="487363"/>
            </a:xfrm>
            <a:custGeom>
              <a:avLst/>
              <a:gdLst>
                <a:gd name="T0" fmla="*/ 486473404 w 165"/>
                <a:gd name="T1" fmla="*/ 34700246 h 185"/>
                <a:gd name="T2" fmla="*/ 243235384 w 165"/>
                <a:gd name="T3" fmla="*/ 159620603 h 185"/>
                <a:gd name="T4" fmla="*/ 34747912 w 165"/>
                <a:gd name="T5" fmla="*/ 832803260 h 185"/>
                <a:gd name="T6" fmla="*/ 159841450 w 165"/>
                <a:gd name="T7" fmla="*/ 1075704979 h 185"/>
                <a:gd name="T8" fmla="*/ 827003468 w 165"/>
                <a:gd name="T9" fmla="*/ 1283906453 h 185"/>
                <a:gd name="T10" fmla="*/ 1146686367 w 165"/>
                <a:gd name="T11" fmla="*/ 235960089 h 185"/>
                <a:gd name="T12" fmla="*/ 486473404 w 165"/>
                <a:gd name="T13" fmla="*/ 34700246 h 18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65" h="185">
                  <a:moveTo>
                    <a:pt x="70" y="5"/>
                  </a:moveTo>
                  <a:cubicBezTo>
                    <a:pt x="55" y="0"/>
                    <a:pt x="39" y="9"/>
                    <a:pt x="35" y="23"/>
                  </a:cubicBezTo>
                  <a:cubicBezTo>
                    <a:pt x="5" y="120"/>
                    <a:pt x="5" y="120"/>
                    <a:pt x="5" y="120"/>
                  </a:cubicBezTo>
                  <a:cubicBezTo>
                    <a:pt x="0" y="135"/>
                    <a:pt x="8" y="151"/>
                    <a:pt x="23" y="155"/>
                  </a:cubicBezTo>
                  <a:cubicBezTo>
                    <a:pt x="119" y="185"/>
                    <a:pt x="119" y="185"/>
                    <a:pt x="119" y="185"/>
                  </a:cubicBezTo>
                  <a:cubicBezTo>
                    <a:pt x="165" y="34"/>
                    <a:pt x="165" y="34"/>
                    <a:pt x="165" y="34"/>
                  </a:cubicBezTo>
                  <a:lnTo>
                    <a:pt x="70" y="5"/>
                  </a:lnTo>
                  <a:close/>
                </a:path>
              </a:pathLst>
            </a:custGeom>
            <a:solidFill>
              <a:srgbClr val="F0E3C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59" name="Freeform 40"/>
            <p:cNvSpPr>
              <a:spLocks/>
            </p:cNvSpPr>
            <p:nvPr/>
          </p:nvSpPr>
          <p:spPr bwMode="auto">
            <a:xfrm>
              <a:off x="9645508" y="1837445"/>
              <a:ext cx="431800" cy="488950"/>
            </a:xfrm>
            <a:custGeom>
              <a:avLst/>
              <a:gdLst>
                <a:gd name="T0" fmla="*/ 970523159 w 164"/>
                <a:gd name="T1" fmla="*/ 209558684 h 185"/>
                <a:gd name="T2" fmla="*/ 318886933 w 164"/>
                <a:gd name="T3" fmla="*/ 0 h 185"/>
                <a:gd name="T4" fmla="*/ 0 w 164"/>
                <a:gd name="T5" fmla="*/ 1054781441 h 185"/>
                <a:gd name="T6" fmla="*/ 651636226 w 164"/>
                <a:gd name="T7" fmla="*/ 1257354747 h 185"/>
                <a:gd name="T8" fmla="*/ 894268332 w 164"/>
                <a:gd name="T9" fmla="*/ 1131620594 h 185"/>
                <a:gd name="T10" fmla="*/ 1102235323 w 164"/>
                <a:gd name="T11" fmla="*/ 454044256 h 185"/>
                <a:gd name="T12" fmla="*/ 970523159 w 164"/>
                <a:gd name="T13" fmla="*/ 209558684 h 18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64" h="185">
                  <a:moveTo>
                    <a:pt x="140" y="30"/>
                  </a:moveTo>
                  <a:cubicBezTo>
                    <a:pt x="46" y="0"/>
                    <a:pt x="46" y="0"/>
                    <a:pt x="46" y="0"/>
                  </a:cubicBezTo>
                  <a:cubicBezTo>
                    <a:pt x="0" y="151"/>
                    <a:pt x="0" y="151"/>
                    <a:pt x="0" y="151"/>
                  </a:cubicBezTo>
                  <a:cubicBezTo>
                    <a:pt x="94" y="180"/>
                    <a:pt x="94" y="180"/>
                    <a:pt x="94" y="180"/>
                  </a:cubicBezTo>
                  <a:cubicBezTo>
                    <a:pt x="109" y="185"/>
                    <a:pt x="124" y="176"/>
                    <a:pt x="129" y="162"/>
                  </a:cubicBezTo>
                  <a:cubicBezTo>
                    <a:pt x="159" y="65"/>
                    <a:pt x="159" y="65"/>
                    <a:pt x="159" y="65"/>
                  </a:cubicBezTo>
                  <a:cubicBezTo>
                    <a:pt x="164" y="50"/>
                    <a:pt x="155" y="34"/>
                    <a:pt x="140" y="30"/>
                  </a:cubicBezTo>
                  <a:close/>
                </a:path>
              </a:pathLst>
            </a:custGeom>
            <a:solidFill>
              <a:srgbClr val="E3466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60" name="Freeform 44"/>
            <p:cNvSpPr>
              <a:spLocks/>
            </p:cNvSpPr>
            <p:nvPr/>
          </p:nvSpPr>
          <p:spPr bwMode="auto">
            <a:xfrm>
              <a:off x="9135921" y="1167520"/>
              <a:ext cx="471487" cy="465138"/>
            </a:xfrm>
            <a:custGeom>
              <a:avLst/>
              <a:gdLst>
                <a:gd name="T0" fmla="*/ 1158643743 w 179"/>
                <a:gd name="T1" fmla="*/ 572732876 h 176"/>
                <a:gd name="T2" fmla="*/ 1221085480 w 179"/>
                <a:gd name="T3" fmla="*/ 453995831 h 176"/>
                <a:gd name="T4" fmla="*/ 1241899392 w 179"/>
                <a:gd name="T5" fmla="*/ 321288788 h 176"/>
                <a:gd name="T6" fmla="*/ 1207209538 w 179"/>
                <a:gd name="T7" fmla="*/ 195566744 h 176"/>
                <a:gd name="T8" fmla="*/ 1123953890 w 179"/>
                <a:gd name="T9" fmla="*/ 83814696 h 176"/>
                <a:gd name="T10" fmla="*/ 1006008388 w 179"/>
                <a:gd name="T11" fmla="*/ 20952353 h 176"/>
                <a:gd name="T12" fmla="*/ 895000856 w 179"/>
                <a:gd name="T13" fmla="*/ 0 h 176"/>
                <a:gd name="T14" fmla="*/ 874186944 w 179"/>
                <a:gd name="T15" fmla="*/ 0 h 176"/>
                <a:gd name="T16" fmla="*/ 742365501 w 179"/>
                <a:gd name="T17" fmla="*/ 34922350 h 176"/>
                <a:gd name="T18" fmla="*/ 638295940 w 179"/>
                <a:gd name="T19" fmla="*/ 118737046 h 176"/>
                <a:gd name="T20" fmla="*/ 69379707 w 179"/>
                <a:gd name="T21" fmla="*/ 782269617 h 176"/>
                <a:gd name="T22" fmla="*/ 0 w 179"/>
                <a:gd name="T23" fmla="*/ 977836361 h 176"/>
                <a:gd name="T24" fmla="*/ 90193619 w 179"/>
                <a:gd name="T25" fmla="*/ 1159435750 h 176"/>
                <a:gd name="T26" fmla="*/ 277518829 w 179"/>
                <a:gd name="T27" fmla="*/ 1222295451 h 176"/>
                <a:gd name="T28" fmla="*/ 464844038 w 179"/>
                <a:gd name="T29" fmla="*/ 1131495756 h 176"/>
                <a:gd name="T30" fmla="*/ 797869266 w 179"/>
                <a:gd name="T31" fmla="*/ 740362269 h 176"/>
                <a:gd name="T32" fmla="*/ 853373032 w 179"/>
                <a:gd name="T33" fmla="*/ 600670228 h 176"/>
                <a:gd name="T34" fmla="*/ 659109852 w 179"/>
                <a:gd name="T35" fmla="*/ 426058480 h 176"/>
                <a:gd name="T36" fmla="*/ 520347804 w 179"/>
                <a:gd name="T37" fmla="*/ 502888177 h 176"/>
                <a:gd name="T38" fmla="*/ 395464331 w 179"/>
                <a:gd name="T39" fmla="*/ 649562574 h 176"/>
                <a:gd name="T40" fmla="*/ 478719979 w 179"/>
                <a:gd name="T41" fmla="*/ 719407273 h 176"/>
                <a:gd name="T42" fmla="*/ 603603452 w 179"/>
                <a:gd name="T43" fmla="*/ 572732876 h 176"/>
                <a:gd name="T44" fmla="*/ 666047823 w 179"/>
                <a:gd name="T45" fmla="*/ 537810527 h 176"/>
                <a:gd name="T46" fmla="*/ 735427530 w 179"/>
                <a:gd name="T47" fmla="*/ 579717875 h 176"/>
                <a:gd name="T48" fmla="*/ 721551588 w 179"/>
                <a:gd name="T49" fmla="*/ 670517570 h 176"/>
                <a:gd name="T50" fmla="*/ 381588389 w 179"/>
                <a:gd name="T51" fmla="*/ 1068636055 h 176"/>
                <a:gd name="T52" fmla="*/ 277518829 w 179"/>
                <a:gd name="T53" fmla="*/ 1117528402 h 176"/>
                <a:gd name="T54" fmla="*/ 166511297 w 179"/>
                <a:gd name="T55" fmla="*/ 1089588408 h 176"/>
                <a:gd name="T56" fmla="*/ 159573326 w 179"/>
                <a:gd name="T57" fmla="*/ 1082606052 h 176"/>
                <a:gd name="T58" fmla="*/ 111007531 w 179"/>
                <a:gd name="T59" fmla="*/ 970851362 h 176"/>
                <a:gd name="T60" fmla="*/ 145697385 w 179"/>
                <a:gd name="T61" fmla="*/ 859099315 h 176"/>
                <a:gd name="T62" fmla="*/ 721551588 w 179"/>
                <a:gd name="T63" fmla="*/ 181599389 h 176"/>
                <a:gd name="T64" fmla="*/ 881124915 w 179"/>
                <a:gd name="T65" fmla="*/ 104767049 h 176"/>
                <a:gd name="T66" fmla="*/ 1054574183 w 179"/>
                <a:gd name="T67" fmla="*/ 167629392 h 176"/>
                <a:gd name="T68" fmla="*/ 1137829831 w 179"/>
                <a:gd name="T69" fmla="*/ 328273786 h 176"/>
                <a:gd name="T70" fmla="*/ 1075388095 w 179"/>
                <a:gd name="T71" fmla="*/ 502888177 h 176"/>
                <a:gd name="T72" fmla="*/ 721551588 w 179"/>
                <a:gd name="T73" fmla="*/ 921961658 h 176"/>
                <a:gd name="T74" fmla="*/ 797869266 w 179"/>
                <a:gd name="T75" fmla="*/ 991806357 h 176"/>
                <a:gd name="T76" fmla="*/ 1158643743 w 179"/>
                <a:gd name="T77" fmla="*/ 572732876 h 17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179" h="176">
                  <a:moveTo>
                    <a:pt x="167" y="82"/>
                  </a:moveTo>
                  <a:cubicBezTo>
                    <a:pt x="171" y="77"/>
                    <a:pt x="174" y="71"/>
                    <a:pt x="176" y="65"/>
                  </a:cubicBezTo>
                  <a:cubicBezTo>
                    <a:pt x="178" y="59"/>
                    <a:pt x="179" y="53"/>
                    <a:pt x="179" y="46"/>
                  </a:cubicBezTo>
                  <a:cubicBezTo>
                    <a:pt x="178" y="40"/>
                    <a:pt x="177" y="34"/>
                    <a:pt x="174" y="28"/>
                  </a:cubicBezTo>
                  <a:cubicBezTo>
                    <a:pt x="171" y="22"/>
                    <a:pt x="167" y="17"/>
                    <a:pt x="162" y="12"/>
                  </a:cubicBezTo>
                  <a:cubicBezTo>
                    <a:pt x="157" y="8"/>
                    <a:pt x="151" y="5"/>
                    <a:pt x="145" y="3"/>
                  </a:cubicBezTo>
                  <a:cubicBezTo>
                    <a:pt x="140" y="1"/>
                    <a:pt x="134" y="0"/>
                    <a:pt x="129" y="0"/>
                  </a:cubicBezTo>
                  <a:cubicBezTo>
                    <a:pt x="128" y="0"/>
                    <a:pt x="127" y="0"/>
                    <a:pt x="126" y="0"/>
                  </a:cubicBezTo>
                  <a:cubicBezTo>
                    <a:pt x="119" y="1"/>
                    <a:pt x="113" y="2"/>
                    <a:pt x="107" y="5"/>
                  </a:cubicBezTo>
                  <a:cubicBezTo>
                    <a:pt x="102" y="8"/>
                    <a:pt x="96" y="12"/>
                    <a:pt x="92" y="17"/>
                  </a:cubicBezTo>
                  <a:cubicBezTo>
                    <a:pt x="10" y="112"/>
                    <a:pt x="10" y="112"/>
                    <a:pt x="10" y="112"/>
                  </a:cubicBezTo>
                  <a:cubicBezTo>
                    <a:pt x="3" y="120"/>
                    <a:pt x="0" y="130"/>
                    <a:pt x="0" y="140"/>
                  </a:cubicBezTo>
                  <a:cubicBezTo>
                    <a:pt x="1" y="150"/>
                    <a:pt x="6" y="160"/>
                    <a:pt x="13" y="166"/>
                  </a:cubicBezTo>
                  <a:cubicBezTo>
                    <a:pt x="20" y="172"/>
                    <a:pt x="30" y="176"/>
                    <a:pt x="40" y="175"/>
                  </a:cubicBezTo>
                  <a:cubicBezTo>
                    <a:pt x="51" y="174"/>
                    <a:pt x="60" y="169"/>
                    <a:pt x="67" y="162"/>
                  </a:cubicBezTo>
                  <a:cubicBezTo>
                    <a:pt x="115" y="106"/>
                    <a:pt x="115" y="106"/>
                    <a:pt x="115" y="106"/>
                  </a:cubicBezTo>
                  <a:cubicBezTo>
                    <a:pt x="120" y="100"/>
                    <a:pt x="123" y="94"/>
                    <a:pt x="123" y="86"/>
                  </a:cubicBezTo>
                  <a:cubicBezTo>
                    <a:pt x="122" y="70"/>
                    <a:pt x="108" y="61"/>
                    <a:pt x="95" y="61"/>
                  </a:cubicBezTo>
                  <a:cubicBezTo>
                    <a:pt x="88" y="62"/>
                    <a:pt x="81" y="66"/>
                    <a:pt x="75" y="72"/>
                  </a:cubicBezTo>
                  <a:cubicBezTo>
                    <a:pt x="57" y="93"/>
                    <a:pt x="57" y="93"/>
                    <a:pt x="57" y="93"/>
                  </a:cubicBezTo>
                  <a:cubicBezTo>
                    <a:pt x="69" y="103"/>
                    <a:pt x="69" y="103"/>
                    <a:pt x="69" y="103"/>
                  </a:cubicBezTo>
                  <a:cubicBezTo>
                    <a:pt x="73" y="98"/>
                    <a:pt x="87" y="82"/>
                    <a:pt x="87" y="82"/>
                  </a:cubicBezTo>
                  <a:cubicBezTo>
                    <a:pt x="89" y="79"/>
                    <a:pt x="93" y="77"/>
                    <a:pt x="96" y="77"/>
                  </a:cubicBezTo>
                  <a:cubicBezTo>
                    <a:pt x="100" y="77"/>
                    <a:pt x="104" y="80"/>
                    <a:pt x="106" y="83"/>
                  </a:cubicBezTo>
                  <a:cubicBezTo>
                    <a:pt x="108" y="88"/>
                    <a:pt x="107" y="92"/>
                    <a:pt x="104" y="96"/>
                  </a:cubicBezTo>
                  <a:cubicBezTo>
                    <a:pt x="55" y="153"/>
                    <a:pt x="55" y="153"/>
                    <a:pt x="55" y="153"/>
                  </a:cubicBezTo>
                  <a:cubicBezTo>
                    <a:pt x="51" y="157"/>
                    <a:pt x="46" y="159"/>
                    <a:pt x="40" y="160"/>
                  </a:cubicBezTo>
                  <a:cubicBezTo>
                    <a:pt x="34" y="161"/>
                    <a:pt x="28" y="159"/>
                    <a:pt x="24" y="156"/>
                  </a:cubicBezTo>
                  <a:cubicBezTo>
                    <a:pt x="23" y="155"/>
                    <a:pt x="23" y="155"/>
                    <a:pt x="23" y="155"/>
                  </a:cubicBezTo>
                  <a:cubicBezTo>
                    <a:pt x="19" y="151"/>
                    <a:pt x="16" y="145"/>
                    <a:pt x="16" y="139"/>
                  </a:cubicBezTo>
                  <a:cubicBezTo>
                    <a:pt x="15" y="133"/>
                    <a:pt x="17" y="127"/>
                    <a:pt x="21" y="123"/>
                  </a:cubicBezTo>
                  <a:cubicBezTo>
                    <a:pt x="104" y="26"/>
                    <a:pt x="104" y="26"/>
                    <a:pt x="104" y="26"/>
                  </a:cubicBezTo>
                  <a:cubicBezTo>
                    <a:pt x="110" y="20"/>
                    <a:pt x="118" y="16"/>
                    <a:pt x="127" y="15"/>
                  </a:cubicBezTo>
                  <a:cubicBezTo>
                    <a:pt x="137" y="15"/>
                    <a:pt x="145" y="18"/>
                    <a:pt x="152" y="24"/>
                  </a:cubicBezTo>
                  <a:cubicBezTo>
                    <a:pt x="159" y="30"/>
                    <a:pt x="163" y="38"/>
                    <a:pt x="164" y="47"/>
                  </a:cubicBezTo>
                  <a:cubicBezTo>
                    <a:pt x="164" y="56"/>
                    <a:pt x="161" y="65"/>
                    <a:pt x="155" y="72"/>
                  </a:cubicBezTo>
                  <a:cubicBezTo>
                    <a:pt x="104" y="132"/>
                    <a:pt x="104" y="132"/>
                    <a:pt x="104" y="132"/>
                  </a:cubicBezTo>
                  <a:cubicBezTo>
                    <a:pt x="115" y="142"/>
                    <a:pt x="115" y="142"/>
                    <a:pt x="115" y="142"/>
                  </a:cubicBezTo>
                  <a:lnTo>
                    <a:pt x="167" y="82"/>
                  </a:lnTo>
                  <a:close/>
                </a:path>
              </a:pathLst>
            </a:custGeom>
            <a:solidFill>
              <a:srgbClr val="002D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61" name="Freeform 82"/>
            <p:cNvSpPr>
              <a:spLocks/>
            </p:cNvSpPr>
            <p:nvPr/>
          </p:nvSpPr>
          <p:spPr bwMode="auto">
            <a:xfrm>
              <a:off x="8573946" y="492833"/>
              <a:ext cx="2212975" cy="769938"/>
            </a:xfrm>
            <a:custGeom>
              <a:avLst/>
              <a:gdLst>
                <a:gd name="T0" fmla="*/ 2147483646 w 839"/>
                <a:gd name="T1" fmla="*/ 1710332890 h 292"/>
                <a:gd name="T2" fmla="*/ 2073219958 w 839"/>
                <a:gd name="T3" fmla="*/ 83430165 h 292"/>
                <a:gd name="T4" fmla="*/ 340898380 w 839"/>
                <a:gd name="T5" fmla="*/ 13906346 h 292"/>
                <a:gd name="T6" fmla="*/ 160014710 w 839"/>
                <a:gd name="T7" fmla="*/ 410202927 h 292"/>
                <a:gd name="T8" fmla="*/ 1648835184 w 839"/>
                <a:gd name="T9" fmla="*/ 333723298 h 292"/>
                <a:gd name="T10" fmla="*/ 2147483646 w 839"/>
                <a:gd name="T11" fmla="*/ 618779658 h 292"/>
                <a:gd name="T12" fmla="*/ 2147483646 w 839"/>
                <a:gd name="T13" fmla="*/ 2030152479 h 292"/>
                <a:gd name="T14" fmla="*/ 2147483646 w 839"/>
                <a:gd name="T15" fmla="*/ 1710332890 h 29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839" h="292">
                  <a:moveTo>
                    <a:pt x="839" y="246"/>
                  </a:moveTo>
                  <a:cubicBezTo>
                    <a:pt x="826" y="248"/>
                    <a:pt x="323" y="12"/>
                    <a:pt x="298" y="12"/>
                  </a:cubicBezTo>
                  <a:cubicBezTo>
                    <a:pt x="272" y="12"/>
                    <a:pt x="69" y="0"/>
                    <a:pt x="49" y="2"/>
                  </a:cubicBezTo>
                  <a:cubicBezTo>
                    <a:pt x="29" y="4"/>
                    <a:pt x="0" y="58"/>
                    <a:pt x="23" y="59"/>
                  </a:cubicBezTo>
                  <a:cubicBezTo>
                    <a:pt x="46" y="60"/>
                    <a:pt x="192" y="50"/>
                    <a:pt x="237" y="48"/>
                  </a:cubicBezTo>
                  <a:cubicBezTo>
                    <a:pt x="283" y="46"/>
                    <a:pt x="378" y="73"/>
                    <a:pt x="417" y="89"/>
                  </a:cubicBezTo>
                  <a:cubicBezTo>
                    <a:pt x="456" y="104"/>
                    <a:pt x="810" y="292"/>
                    <a:pt x="810" y="292"/>
                  </a:cubicBezTo>
                  <a:cubicBezTo>
                    <a:pt x="839" y="246"/>
                    <a:pt x="839" y="246"/>
                    <a:pt x="839" y="246"/>
                  </a:cubicBezTo>
                </a:path>
              </a:pathLst>
            </a:custGeom>
            <a:solidFill>
              <a:srgbClr val="00182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62" name="Freeform 83"/>
            <p:cNvSpPr>
              <a:spLocks/>
            </p:cNvSpPr>
            <p:nvPr/>
          </p:nvSpPr>
          <p:spPr bwMode="auto">
            <a:xfrm>
              <a:off x="8835883" y="173745"/>
              <a:ext cx="1812925" cy="1511300"/>
            </a:xfrm>
            <a:custGeom>
              <a:avLst/>
              <a:gdLst>
                <a:gd name="T0" fmla="*/ 187476999 w 688"/>
                <a:gd name="T1" fmla="*/ 0 h 573"/>
                <a:gd name="T2" fmla="*/ 2147483646 w 688"/>
                <a:gd name="T3" fmla="*/ 2107825671 h 573"/>
                <a:gd name="T4" fmla="*/ 2147483646 w 688"/>
                <a:gd name="T5" fmla="*/ 2147483646 h 573"/>
                <a:gd name="T6" fmla="*/ 2147483646 w 688"/>
                <a:gd name="T7" fmla="*/ 2147483646 h 573"/>
                <a:gd name="T8" fmla="*/ 2147483646 w 688"/>
                <a:gd name="T9" fmla="*/ 2147483646 h 573"/>
                <a:gd name="T10" fmla="*/ 2147483646 w 688"/>
                <a:gd name="T11" fmla="*/ 1739129134 h 573"/>
                <a:gd name="T12" fmla="*/ 0 w 688"/>
                <a:gd name="T13" fmla="*/ 313042189 h 573"/>
                <a:gd name="T14" fmla="*/ 187476999 w 688"/>
                <a:gd name="T15" fmla="*/ 0 h 573"/>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688" h="573">
                  <a:moveTo>
                    <a:pt x="27" y="0"/>
                  </a:moveTo>
                  <a:cubicBezTo>
                    <a:pt x="34" y="11"/>
                    <a:pt x="512" y="282"/>
                    <a:pt x="527" y="303"/>
                  </a:cubicBezTo>
                  <a:cubicBezTo>
                    <a:pt x="542" y="324"/>
                    <a:pt x="657" y="473"/>
                    <a:pt x="672" y="498"/>
                  </a:cubicBezTo>
                  <a:cubicBezTo>
                    <a:pt x="688" y="522"/>
                    <a:pt x="660" y="573"/>
                    <a:pt x="646" y="555"/>
                  </a:cubicBezTo>
                  <a:cubicBezTo>
                    <a:pt x="632" y="537"/>
                    <a:pt x="561" y="414"/>
                    <a:pt x="536" y="375"/>
                  </a:cubicBezTo>
                  <a:cubicBezTo>
                    <a:pt x="512" y="337"/>
                    <a:pt x="430" y="272"/>
                    <a:pt x="395" y="250"/>
                  </a:cubicBezTo>
                  <a:cubicBezTo>
                    <a:pt x="360" y="227"/>
                    <a:pt x="0" y="45"/>
                    <a:pt x="0" y="45"/>
                  </a:cubicBezTo>
                  <a:cubicBezTo>
                    <a:pt x="27" y="0"/>
                    <a:pt x="27" y="0"/>
                    <a:pt x="27" y="0"/>
                  </a:cubicBezTo>
                </a:path>
              </a:pathLst>
            </a:custGeom>
            <a:solidFill>
              <a:srgbClr val="00182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63" name="Freeform 84"/>
            <p:cNvSpPr>
              <a:spLocks noEditPoints="1"/>
            </p:cNvSpPr>
            <p:nvPr/>
          </p:nvSpPr>
          <p:spPr bwMode="auto">
            <a:xfrm>
              <a:off x="8721583" y="124532"/>
              <a:ext cx="2101850" cy="1489075"/>
            </a:xfrm>
            <a:custGeom>
              <a:avLst/>
              <a:gdLst>
                <a:gd name="T0" fmla="*/ 2147483646 w 797"/>
                <a:gd name="T1" fmla="*/ 1687883643 h 565"/>
                <a:gd name="T2" fmla="*/ 2147483646 w 797"/>
                <a:gd name="T3" fmla="*/ 1667044500 h 565"/>
                <a:gd name="T4" fmla="*/ 2147483646 w 797"/>
                <a:gd name="T5" fmla="*/ 1514233779 h 565"/>
                <a:gd name="T6" fmla="*/ 2147483646 w 797"/>
                <a:gd name="T7" fmla="*/ 1041904460 h 565"/>
                <a:gd name="T8" fmla="*/ 493792341 w 797"/>
                <a:gd name="T9" fmla="*/ 62514795 h 565"/>
                <a:gd name="T10" fmla="*/ 250373321 w 797"/>
                <a:gd name="T11" fmla="*/ 507060346 h 565"/>
                <a:gd name="T12" fmla="*/ 347741457 w 797"/>
                <a:gd name="T13" fmla="*/ 576519765 h 565"/>
                <a:gd name="T14" fmla="*/ 674620008 w 797"/>
                <a:gd name="T15" fmla="*/ 2000454981 h 565"/>
                <a:gd name="T16" fmla="*/ 2147483646 w 797"/>
                <a:gd name="T17" fmla="*/ 1764290322 h 565"/>
                <a:gd name="T18" fmla="*/ 2147483646 w 797"/>
                <a:gd name="T19" fmla="*/ 1819857857 h 565"/>
                <a:gd name="T20" fmla="*/ 2147483646 w 797"/>
                <a:gd name="T21" fmla="*/ 1875425392 h 565"/>
                <a:gd name="T22" fmla="*/ 2147483646 w 797"/>
                <a:gd name="T23" fmla="*/ 2147483646 h 565"/>
                <a:gd name="T24" fmla="*/ 2147483646 w 797"/>
                <a:gd name="T25" fmla="*/ 2147483646 h 565"/>
                <a:gd name="T26" fmla="*/ 2147483646 w 797"/>
                <a:gd name="T27" fmla="*/ 2147483646 h 565"/>
                <a:gd name="T28" fmla="*/ 2147483646 w 797"/>
                <a:gd name="T29" fmla="*/ 2147483646 h 565"/>
                <a:gd name="T30" fmla="*/ 2147483646 w 797"/>
                <a:gd name="T31" fmla="*/ 1687883643 h 565"/>
                <a:gd name="T32" fmla="*/ 973676079 w 797"/>
                <a:gd name="T33" fmla="*/ 1986563098 h 565"/>
                <a:gd name="T34" fmla="*/ 521612185 w 797"/>
                <a:gd name="T35" fmla="*/ 750169630 h 565"/>
                <a:gd name="T36" fmla="*/ 1613521941 w 797"/>
                <a:gd name="T37" fmla="*/ 847415452 h 565"/>
                <a:gd name="T38" fmla="*/ 2147483646 w 797"/>
                <a:gd name="T39" fmla="*/ 1507286519 h 565"/>
                <a:gd name="T40" fmla="*/ 973676079 w 797"/>
                <a:gd name="T41" fmla="*/ 1986563098 h 565"/>
                <a:gd name="T42" fmla="*/ 2147483646 w 797"/>
                <a:gd name="T43" fmla="*/ 2147483646 h 565"/>
                <a:gd name="T44" fmla="*/ 2147483646 w 797"/>
                <a:gd name="T45" fmla="*/ 1868480768 h 565"/>
                <a:gd name="T46" fmla="*/ 2147483646 w 797"/>
                <a:gd name="T47" fmla="*/ 2147483646 h 565"/>
                <a:gd name="T48" fmla="*/ 2147483646 w 797"/>
                <a:gd name="T49" fmla="*/ 2147483646 h 565"/>
                <a:gd name="T50" fmla="*/ 2147483646 w 797"/>
                <a:gd name="T51" fmla="*/ 2147483646 h 565"/>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797" h="565">
                  <a:moveTo>
                    <a:pt x="514" y="243"/>
                  </a:moveTo>
                  <a:cubicBezTo>
                    <a:pt x="487" y="229"/>
                    <a:pt x="429" y="240"/>
                    <a:pt x="429" y="240"/>
                  </a:cubicBezTo>
                  <a:cubicBezTo>
                    <a:pt x="388" y="218"/>
                    <a:pt x="388" y="218"/>
                    <a:pt x="388" y="218"/>
                  </a:cubicBezTo>
                  <a:cubicBezTo>
                    <a:pt x="388" y="218"/>
                    <a:pt x="363" y="163"/>
                    <a:pt x="338" y="150"/>
                  </a:cubicBezTo>
                  <a:cubicBezTo>
                    <a:pt x="315" y="138"/>
                    <a:pt x="89" y="18"/>
                    <a:pt x="71" y="9"/>
                  </a:cubicBezTo>
                  <a:cubicBezTo>
                    <a:pt x="53" y="0"/>
                    <a:pt x="24" y="67"/>
                    <a:pt x="36" y="73"/>
                  </a:cubicBezTo>
                  <a:cubicBezTo>
                    <a:pt x="48" y="79"/>
                    <a:pt x="50" y="83"/>
                    <a:pt x="50" y="83"/>
                  </a:cubicBezTo>
                  <a:cubicBezTo>
                    <a:pt x="50" y="83"/>
                    <a:pt x="0" y="219"/>
                    <a:pt x="97" y="288"/>
                  </a:cubicBezTo>
                  <a:cubicBezTo>
                    <a:pt x="236" y="388"/>
                    <a:pt x="331" y="277"/>
                    <a:pt x="376" y="254"/>
                  </a:cubicBezTo>
                  <a:cubicBezTo>
                    <a:pt x="392" y="262"/>
                    <a:pt x="392" y="262"/>
                    <a:pt x="392" y="262"/>
                  </a:cubicBezTo>
                  <a:cubicBezTo>
                    <a:pt x="407" y="270"/>
                    <a:pt x="407" y="270"/>
                    <a:pt x="407" y="270"/>
                  </a:cubicBezTo>
                  <a:cubicBezTo>
                    <a:pt x="412" y="315"/>
                    <a:pt x="390" y="466"/>
                    <a:pt x="542" y="523"/>
                  </a:cubicBezTo>
                  <a:cubicBezTo>
                    <a:pt x="651" y="565"/>
                    <a:pt x="733" y="441"/>
                    <a:pt x="733" y="441"/>
                  </a:cubicBezTo>
                  <a:cubicBezTo>
                    <a:pt x="733" y="441"/>
                    <a:pt x="723" y="438"/>
                    <a:pt x="744" y="449"/>
                  </a:cubicBezTo>
                  <a:cubicBezTo>
                    <a:pt x="764" y="460"/>
                    <a:pt x="797" y="394"/>
                    <a:pt x="781" y="385"/>
                  </a:cubicBezTo>
                  <a:cubicBezTo>
                    <a:pt x="765" y="377"/>
                    <a:pt x="537" y="255"/>
                    <a:pt x="514" y="243"/>
                  </a:cubicBezTo>
                  <a:moveTo>
                    <a:pt x="140" y="286"/>
                  </a:moveTo>
                  <a:cubicBezTo>
                    <a:pt x="44" y="234"/>
                    <a:pt x="53" y="139"/>
                    <a:pt x="75" y="108"/>
                  </a:cubicBezTo>
                  <a:cubicBezTo>
                    <a:pt x="97" y="76"/>
                    <a:pt x="134" y="74"/>
                    <a:pt x="232" y="122"/>
                  </a:cubicBezTo>
                  <a:cubicBezTo>
                    <a:pt x="330" y="171"/>
                    <a:pt x="348" y="179"/>
                    <a:pt x="352" y="217"/>
                  </a:cubicBezTo>
                  <a:cubicBezTo>
                    <a:pt x="354" y="248"/>
                    <a:pt x="224" y="332"/>
                    <a:pt x="140" y="286"/>
                  </a:cubicBezTo>
                  <a:moveTo>
                    <a:pt x="513" y="484"/>
                  </a:moveTo>
                  <a:cubicBezTo>
                    <a:pt x="428" y="439"/>
                    <a:pt x="423" y="285"/>
                    <a:pt x="451" y="269"/>
                  </a:cubicBezTo>
                  <a:cubicBezTo>
                    <a:pt x="484" y="251"/>
                    <a:pt x="501" y="262"/>
                    <a:pt x="596" y="315"/>
                  </a:cubicBezTo>
                  <a:cubicBezTo>
                    <a:pt x="692" y="368"/>
                    <a:pt x="711" y="401"/>
                    <a:pt x="697" y="437"/>
                  </a:cubicBezTo>
                  <a:cubicBezTo>
                    <a:pt x="683" y="473"/>
                    <a:pt x="610" y="534"/>
                    <a:pt x="513" y="484"/>
                  </a:cubicBezTo>
                </a:path>
              </a:pathLst>
            </a:custGeom>
            <a:solidFill>
              <a:srgbClr val="002D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64" name="Freeform 85"/>
            <p:cNvSpPr>
              <a:spLocks noEditPoints="1"/>
            </p:cNvSpPr>
            <p:nvPr/>
          </p:nvSpPr>
          <p:spPr bwMode="auto">
            <a:xfrm>
              <a:off x="8885096" y="361070"/>
              <a:ext cx="760412" cy="554038"/>
            </a:xfrm>
            <a:custGeom>
              <a:avLst/>
              <a:gdLst>
                <a:gd name="T0" fmla="*/ 864440586 w 288"/>
                <a:gd name="T1" fmla="*/ 682128947 h 210"/>
                <a:gd name="T2" fmla="*/ 829583089 w 288"/>
                <a:gd name="T3" fmla="*/ 682128947 h 210"/>
                <a:gd name="T4" fmla="*/ 13943527 w 288"/>
                <a:gd name="T5" fmla="*/ 730852632 h 210"/>
                <a:gd name="T6" fmla="*/ 543760588 w 288"/>
                <a:gd name="T7" fmla="*/ 1364257895 h 210"/>
                <a:gd name="T8" fmla="*/ 543760588 w 288"/>
                <a:gd name="T9" fmla="*/ 1364257895 h 210"/>
                <a:gd name="T10" fmla="*/ 543760588 w 288"/>
                <a:gd name="T11" fmla="*/ 1364257895 h 210"/>
                <a:gd name="T12" fmla="*/ 934152940 w 288"/>
                <a:gd name="T13" fmla="*/ 1461705264 h 210"/>
                <a:gd name="T14" fmla="*/ 934152940 w 288"/>
                <a:gd name="T15" fmla="*/ 1461705264 h 210"/>
                <a:gd name="T16" fmla="*/ 934152940 w 288"/>
                <a:gd name="T17" fmla="*/ 1461705264 h 210"/>
                <a:gd name="T18" fmla="*/ 2007730589 w 288"/>
                <a:gd name="T19" fmla="*/ 939666916 h 210"/>
                <a:gd name="T20" fmla="*/ 864440586 w 288"/>
                <a:gd name="T21" fmla="*/ 682128947 h 210"/>
                <a:gd name="T22" fmla="*/ 1645222651 w 288"/>
                <a:gd name="T23" fmla="*/ 459392480 h 210"/>
                <a:gd name="T24" fmla="*/ 1798590886 w 288"/>
                <a:gd name="T25" fmla="*/ 549880077 h 210"/>
                <a:gd name="T26" fmla="*/ 1645222651 w 288"/>
                <a:gd name="T27" fmla="*/ 459392480 h 210"/>
                <a:gd name="T28" fmla="*/ 230053674 w 288"/>
                <a:gd name="T29" fmla="*/ 0 h 210"/>
                <a:gd name="T30" fmla="*/ 90626325 w 288"/>
                <a:gd name="T31" fmla="*/ 125289098 h 210"/>
                <a:gd name="T32" fmla="*/ 0 w 288"/>
                <a:gd name="T33" fmla="*/ 368907521 h 210"/>
                <a:gd name="T34" fmla="*/ 1059636762 w 288"/>
                <a:gd name="T35" fmla="*/ 424590979 h 210"/>
                <a:gd name="T36" fmla="*/ 230053674 w 288"/>
                <a:gd name="T37" fmla="*/ 0 h 21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88" h="210">
                  <a:moveTo>
                    <a:pt x="124" y="98"/>
                  </a:moveTo>
                  <a:cubicBezTo>
                    <a:pt x="123" y="98"/>
                    <a:pt x="121" y="98"/>
                    <a:pt x="119" y="98"/>
                  </a:cubicBezTo>
                  <a:cubicBezTo>
                    <a:pt x="96" y="99"/>
                    <a:pt x="48" y="102"/>
                    <a:pt x="2" y="105"/>
                  </a:cubicBezTo>
                  <a:cubicBezTo>
                    <a:pt x="10" y="137"/>
                    <a:pt x="32" y="172"/>
                    <a:pt x="78" y="196"/>
                  </a:cubicBezTo>
                  <a:cubicBezTo>
                    <a:pt x="78" y="196"/>
                    <a:pt x="78" y="196"/>
                    <a:pt x="78" y="196"/>
                  </a:cubicBezTo>
                  <a:cubicBezTo>
                    <a:pt x="78" y="196"/>
                    <a:pt x="78" y="196"/>
                    <a:pt x="78" y="196"/>
                  </a:cubicBezTo>
                  <a:cubicBezTo>
                    <a:pt x="95" y="206"/>
                    <a:pt x="115" y="210"/>
                    <a:pt x="134" y="210"/>
                  </a:cubicBezTo>
                  <a:cubicBezTo>
                    <a:pt x="134" y="210"/>
                    <a:pt x="134" y="210"/>
                    <a:pt x="134" y="210"/>
                  </a:cubicBezTo>
                  <a:cubicBezTo>
                    <a:pt x="134" y="210"/>
                    <a:pt x="134" y="210"/>
                    <a:pt x="134" y="210"/>
                  </a:cubicBezTo>
                  <a:cubicBezTo>
                    <a:pt x="204" y="210"/>
                    <a:pt x="277" y="162"/>
                    <a:pt x="288" y="135"/>
                  </a:cubicBezTo>
                  <a:cubicBezTo>
                    <a:pt x="247" y="119"/>
                    <a:pt x="168" y="98"/>
                    <a:pt x="124" y="98"/>
                  </a:cubicBezTo>
                  <a:moveTo>
                    <a:pt x="236" y="66"/>
                  </a:moveTo>
                  <a:cubicBezTo>
                    <a:pt x="243" y="70"/>
                    <a:pt x="251" y="75"/>
                    <a:pt x="258" y="79"/>
                  </a:cubicBezTo>
                  <a:cubicBezTo>
                    <a:pt x="252" y="75"/>
                    <a:pt x="245" y="71"/>
                    <a:pt x="236" y="66"/>
                  </a:cubicBezTo>
                  <a:moveTo>
                    <a:pt x="33" y="0"/>
                  </a:moveTo>
                  <a:cubicBezTo>
                    <a:pt x="25" y="4"/>
                    <a:pt x="18" y="10"/>
                    <a:pt x="13" y="18"/>
                  </a:cubicBezTo>
                  <a:cubicBezTo>
                    <a:pt x="7" y="26"/>
                    <a:pt x="2" y="38"/>
                    <a:pt x="0" y="53"/>
                  </a:cubicBezTo>
                  <a:cubicBezTo>
                    <a:pt x="50" y="56"/>
                    <a:pt x="115" y="59"/>
                    <a:pt x="152" y="61"/>
                  </a:cubicBezTo>
                  <a:cubicBezTo>
                    <a:pt x="107" y="38"/>
                    <a:pt x="64" y="16"/>
                    <a:pt x="33"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65" name="Freeform 86"/>
            <p:cNvSpPr>
              <a:spLocks/>
            </p:cNvSpPr>
            <p:nvPr/>
          </p:nvSpPr>
          <p:spPr bwMode="auto">
            <a:xfrm>
              <a:off x="8880333" y="500770"/>
              <a:ext cx="766762" cy="215900"/>
            </a:xfrm>
            <a:custGeom>
              <a:avLst/>
              <a:gdLst>
                <a:gd name="T0" fmla="*/ 13886033 w 291"/>
                <a:gd name="T1" fmla="*/ 0 h 82"/>
                <a:gd name="T2" fmla="*/ 0 w 291"/>
                <a:gd name="T3" fmla="*/ 138647294 h 82"/>
                <a:gd name="T4" fmla="*/ 27772067 w 291"/>
                <a:gd name="T5" fmla="*/ 360479278 h 82"/>
                <a:gd name="T6" fmla="*/ 840078676 w 291"/>
                <a:gd name="T7" fmla="*/ 311954437 h 82"/>
                <a:gd name="T8" fmla="*/ 874793759 w 291"/>
                <a:gd name="T9" fmla="*/ 311954437 h 82"/>
                <a:gd name="T10" fmla="*/ 2013414250 w 291"/>
                <a:gd name="T11" fmla="*/ 568448902 h 82"/>
                <a:gd name="T12" fmla="*/ 2020357267 w 291"/>
                <a:gd name="T13" fmla="*/ 547651413 h 82"/>
                <a:gd name="T14" fmla="*/ 1069192958 w 291"/>
                <a:gd name="T15" fmla="*/ 55457338 h 82"/>
                <a:gd name="T16" fmla="*/ 13886033 w 291"/>
                <a:gd name="T17" fmla="*/ 0 h 8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91" h="82">
                  <a:moveTo>
                    <a:pt x="2" y="0"/>
                  </a:moveTo>
                  <a:cubicBezTo>
                    <a:pt x="1" y="7"/>
                    <a:pt x="0" y="13"/>
                    <a:pt x="0" y="20"/>
                  </a:cubicBezTo>
                  <a:cubicBezTo>
                    <a:pt x="0" y="30"/>
                    <a:pt x="1" y="41"/>
                    <a:pt x="4" y="52"/>
                  </a:cubicBezTo>
                  <a:cubicBezTo>
                    <a:pt x="50" y="49"/>
                    <a:pt x="98" y="46"/>
                    <a:pt x="121" y="45"/>
                  </a:cubicBezTo>
                  <a:cubicBezTo>
                    <a:pt x="123" y="45"/>
                    <a:pt x="125" y="45"/>
                    <a:pt x="126" y="45"/>
                  </a:cubicBezTo>
                  <a:cubicBezTo>
                    <a:pt x="170" y="45"/>
                    <a:pt x="249" y="66"/>
                    <a:pt x="290" y="82"/>
                  </a:cubicBezTo>
                  <a:cubicBezTo>
                    <a:pt x="291" y="81"/>
                    <a:pt x="291" y="80"/>
                    <a:pt x="291" y="79"/>
                  </a:cubicBezTo>
                  <a:cubicBezTo>
                    <a:pt x="251" y="57"/>
                    <a:pt x="201" y="32"/>
                    <a:pt x="154" y="8"/>
                  </a:cubicBezTo>
                  <a:cubicBezTo>
                    <a:pt x="117" y="6"/>
                    <a:pt x="52" y="3"/>
                    <a:pt x="2" y="0"/>
                  </a:cubicBezTo>
                </a:path>
              </a:pathLst>
            </a:custGeom>
            <a:solidFill>
              <a:srgbClr val="263A4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66" name="Freeform 87"/>
            <p:cNvSpPr>
              <a:spLocks/>
            </p:cNvSpPr>
            <p:nvPr/>
          </p:nvSpPr>
          <p:spPr bwMode="auto">
            <a:xfrm>
              <a:off x="8972408" y="348370"/>
              <a:ext cx="677862" cy="360363"/>
            </a:xfrm>
            <a:custGeom>
              <a:avLst/>
              <a:gdLst>
                <a:gd name="T0" fmla="*/ 173923036 w 257"/>
                <a:gd name="T1" fmla="*/ 0 h 137"/>
                <a:gd name="T2" fmla="*/ 173923036 w 257"/>
                <a:gd name="T3" fmla="*/ 0 h 137"/>
                <a:gd name="T4" fmla="*/ 0 w 257"/>
                <a:gd name="T5" fmla="*/ 34594848 h 137"/>
                <a:gd name="T6" fmla="*/ 827872597 w 257"/>
                <a:gd name="T7" fmla="*/ 456650941 h 137"/>
                <a:gd name="T8" fmla="*/ 1780967670 w 257"/>
                <a:gd name="T9" fmla="*/ 947894101 h 137"/>
                <a:gd name="T10" fmla="*/ 1787925646 w 257"/>
                <a:gd name="T11" fmla="*/ 920217170 h 137"/>
                <a:gd name="T12" fmla="*/ 1787925646 w 257"/>
                <a:gd name="T13" fmla="*/ 913299253 h 137"/>
                <a:gd name="T14" fmla="*/ 1787925646 w 257"/>
                <a:gd name="T15" fmla="*/ 913299253 h 137"/>
                <a:gd name="T16" fmla="*/ 1565304687 w 257"/>
                <a:gd name="T17" fmla="*/ 581189238 h 137"/>
                <a:gd name="T18" fmla="*/ 1412252943 w 257"/>
                <a:gd name="T19" fmla="*/ 491243159 h 137"/>
                <a:gd name="T20" fmla="*/ 953097710 w 257"/>
                <a:gd name="T21" fmla="*/ 255999771 h 137"/>
                <a:gd name="T22" fmla="*/ 953097710 w 257"/>
                <a:gd name="T23" fmla="*/ 255999771 h 137"/>
                <a:gd name="T24" fmla="*/ 946139734 w 257"/>
                <a:gd name="T25" fmla="*/ 255999771 h 137"/>
                <a:gd name="T26" fmla="*/ 939181757 w 257"/>
                <a:gd name="T27" fmla="*/ 249081853 h 137"/>
                <a:gd name="T28" fmla="*/ 939181757 w 257"/>
                <a:gd name="T29" fmla="*/ 249081853 h 137"/>
                <a:gd name="T30" fmla="*/ 939181757 w 257"/>
                <a:gd name="T31" fmla="*/ 249081853 h 137"/>
                <a:gd name="T32" fmla="*/ 932226419 w 257"/>
                <a:gd name="T33" fmla="*/ 249081853 h 137"/>
                <a:gd name="T34" fmla="*/ 932226419 w 257"/>
                <a:gd name="T35" fmla="*/ 249081853 h 137"/>
                <a:gd name="T36" fmla="*/ 173923036 w 257"/>
                <a:gd name="T37" fmla="*/ 0 h 137"/>
                <a:gd name="T38" fmla="*/ 173923036 w 257"/>
                <a:gd name="T39" fmla="*/ 0 h 137"/>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257" h="137">
                  <a:moveTo>
                    <a:pt x="25" y="0"/>
                  </a:moveTo>
                  <a:cubicBezTo>
                    <a:pt x="25" y="0"/>
                    <a:pt x="25" y="0"/>
                    <a:pt x="25" y="0"/>
                  </a:cubicBezTo>
                  <a:cubicBezTo>
                    <a:pt x="15" y="0"/>
                    <a:pt x="7" y="2"/>
                    <a:pt x="0" y="5"/>
                  </a:cubicBezTo>
                  <a:cubicBezTo>
                    <a:pt x="31" y="21"/>
                    <a:pt x="74" y="43"/>
                    <a:pt x="119" y="66"/>
                  </a:cubicBezTo>
                  <a:cubicBezTo>
                    <a:pt x="166" y="90"/>
                    <a:pt x="216" y="115"/>
                    <a:pt x="256" y="137"/>
                  </a:cubicBezTo>
                  <a:cubicBezTo>
                    <a:pt x="257" y="135"/>
                    <a:pt x="257" y="134"/>
                    <a:pt x="257" y="133"/>
                  </a:cubicBezTo>
                  <a:cubicBezTo>
                    <a:pt x="257" y="132"/>
                    <a:pt x="257" y="132"/>
                    <a:pt x="257" y="132"/>
                  </a:cubicBezTo>
                  <a:cubicBezTo>
                    <a:pt x="257" y="132"/>
                    <a:pt x="257" y="132"/>
                    <a:pt x="257" y="132"/>
                  </a:cubicBezTo>
                  <a:cubicBezTo>
                    <a:pt x="255" y="111"/>
                    <a:pt x="248" y="99"/>
                    <a:pt x="225" y="84"/>
                  </a:cubicBezTo>
                  <a:cubicBezTo>
                    <a:pt x="218" y="80"/>
                    <a:pt x="210" y="75"/>
                    <a:pt x="203" y="71"/>
                  </a:cubicBezTo>
                  <a:cubicBezTo>
                    <a:pt x="186" y="62"/>
                    <a:pt x="165" y="51"/>
                    <a:pt x="137" y="37"/>
                  </a:cubicBezTo>
                  <a:cubicBezTo>
                    <a:pt x="137" y="37"/>
                    <a:pt x="137" y="37"/>
                    <a:pt x="137" y="37"/>
                  </a:cubicBezTo>
                  <a:cubicBezTo>
                    <a:pt x="137" y="37"/>
                    <a:pt x="136" y="37"/>
                    <a:pt x="136" y="37"/>
                  </a:cubicBezTo>
                  <a:cubicBezTo>
                    <a:pt x="136" y="37"/>
                    <a:pt x="136" y="37"/>
                    <a:pt x="135" y="36"/>
                  </a:cubicBezTo>
                  <a:cubicBezTo>
                    <a:pt x="135" y="36"/>
                    <a:pt x="135" y="36"/>
                    <a:pt x="135" y="36"/>
                  </a:cubicBezTo>
                  <a:cubicBezTo>
                    <a:pt x="135" y="36"/>
                    <a:pt x="135" y="36"/>
                    <a:pt x="135" y="36"/>
                  </a:cubicBezTo>
                  <a:cubicBezTo>
                    <a:pt x="135" y="36"/>
                    <a:pt x="134" y="36"/>
                    <a:pt x="134" y="36"/>
                  </a:cubicBezTo>
                  <a:cubicBezTo>
                    <a:pt x="134" y="36"/>
                    <a:pt x="134" y="36"/>
                    <a:pt x="134" y="36"/>
                  </a:cubicBezTo>
                  <a:cubicBezTo>
                    <a:pt x="83" y="11"/>
                    <a:pt x="49" y="0"/>
                    <a:pt x="25" y="0"/>
                  </a:cubicBezTo>
                  <a:cubicBezTo>
                    <a:pt x="25" y="0"/>
                    <a:pt x="25" y="0"/>
                    <a:pt x="25" y="0"/>
                  </a:cubicBezTo>
                </a:path>
              </a:pathLst>
            </a:custGeom>
            <a:solidFill>
              <a:srgbClr val="263A4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67" name="Freeform 88"/>
            <p:cNvSpPr>
              <a:spLocks noEditPoints="1"/>
            </p:cNvSpPr>
            <p:nvPr/>
          </p:nvSpPr>
          <p:spPr bwMode="auto">
            <a:xfrm>
              <a:off x="8880333" y="348370"/>
              <a:ext cx="773112" cy="566738"/>
            </a:xfrm>
            <a:custGeom>
              <a:avLst/>
              <a:gdLst>
                <a:gd name="T0" fmla="*/ 946866943 w 293"/>
                <a:gd name="T1" fmla="*/ 1493916096 h 215"/>
                <a:gd name="T2" fmla="*/ 946866943 w 293"/>
                <a:gd name="T3" fmla="*/ 1493916096 h 215"/>
                <a:gd name="T4" fmla="*/ 946866943 w 293"/>
                <a:gd name="T5" fmla="*/ 1493916096 h 215"/>
                <a:gd name="T6" fmla="*/ 946866943 w 293"/>
                <a:gd name="T7" fmla="*/ 1493916096 h 215"/>
                <a:gd name="T8" fmla="*/ 556981020 w 293"/>
                <a:gd name="T9" fmla="*/ 1396637495 h 215"/>
                <a:gd name="T10" fmla="*/ 556981020 w 293"/>
                <a:gd name="T11" fmla="*/ 1396637495 h 215"/>
                <a:gd name="T12" fmla="*/ 556981020 w 293"/>
                <a:gd name="T13" fmla="*/ 1396637495 h 215"/>
                <a:gd name="T14" fmla="*/ 2032975843 w 293"/>
                <a:gd name="T15" fmla="*/ 924144071 h 215"/>
                <a:gd name="T16" fmla="*/ 2026015196 w 293"/>
                <a:gd name="T17" fmla="*/ 951937957 h 215"/>
                <a:gd name="T18" fmla="*/ 2019051911 w 293"/>
                <a:gd name="T19" fmla="*/ 972783371 h 215"/>
                <a:gd name="T20" fmla="*/ 946866943 w 293"/>
                <a:gd name="T21" fmla="*/ 1493916096 h 215"/>
                <a:gd name="T22" fmla="*/ 2032975843 w 293"/>
                <a:gd name="T23" fmla="*/ 924144071 h 215"/>
                <a:gd name="T24" fmla="*/ 1197505632 w 293"/>
                <a:gd name="T25" fmla="*/ 257093445 h 215"/>
                <a:gd name="T26" fmla="*/ 1197505632 w 293"/>
                <a:gd name="T27" fmla="*/ 257093445 h 215"/>
                <a:gd name="T28" fmla="*/ 1657016491 w 293"/>
                <a:gd name="T29" fmla="*/ 493338839 h 215"/>
                <a:gd name="T30" fmla="*/ 1810185018 w 293"/>
                <a:gd name="T31" fmla="*/ 583668968 h 215"/>
                <a:gd name="T32" fmla="*/ 2032975843 w 293"/>
                <a:gd name="T33" fmla="*/ 917195599 h 215"/>
                <a:gd name="T34" fmla="*/ 2032975843 w 293"/>
                <a:gd name="T35" fmla="*/ 917195599 h 215"/>
                <a:gd name="T36" fmla="*/ 2032975843 w 293"/>
                <a:gd name="T37" fmla="*/ 917195599 h 215"/>
                <a:gd name="T38" fmla="*/ 1197505632 w 293"/>
                <a:gd name="T39" fmla="*/ 257093445 h 215"/>
                <a:gd name="T40" fmla="*/ 1197505632 w 293"/>
                <a:gd name="T41" fmla="*/ 257093445 h 215"/>
                <a:gd name="T42" fmla="*/ 1183581700 w 293"/>
                <a:gd name="T43" fmla="*/ 250144973 h 215"/>
                <a:gd name="T44" fmla="*/ 1190544985 w 293"/>
                <a:gd name="T45" fmla="*/ 257093445 h 215"/>
                <a:gd name="T46" fmla="*/ 1183581700 w 293"/>
                <a:gd name="T47" fmla="*/ 250144973 h 215"/>
                <a:gd name="T48" fmla="*/ 1183581700 w 293"/>
                <a:gd name="T49" fmla="*/ 250144973 h 215"/>
                <a:gd name="T50" fmla="*/ 1183581700 w 293"/>
                <a:gd name="T51" fmla="*/ 250144973 h 215"/>
                <a:gd name="T52" fmla="*/ 1183581700 w 293"/>
                <a:gd name="T53" fmla="*/ 250144973 h 215"/>
                <a:gd name="T54" fmla="*/ 1176621053 w 293"/>
                <a:gd name="T55" fmla="*/ 250144973 h 215"/>
                <a:gd name="T56" fmla="*/ 1176621053 w 293"/>
                <a:gd name="T57" fmla="*/ 250144973 h 215"/>
                <a:gd name="T58" fmla="*/ 1176621053 w 293"/>
                <a:gd name="T59" fmla="*/ 250144973 h 215"/>
                <a:gd name="T60" fmla="*/ 417733786 w 293"/>
                <a:gd name="T61" fmla="*/ 0 h 215"/>
                <a:gd name="T62" fmla="*/ 104433447 w 293"/>
                <a:gd name="T63" fmla="*/ 159814844 h 215"/>
                <a:gd name="T64" fmla="*/ 0 w 293"/>
                <a:gd name="T65" fmla="*/ 541978139 h 215"/>
                <a:gd name="T66" fmla="*/ 13923932 w 293"/>
                <a:gd name="T67" fmla="*/ 403008710 h 215"/>
                <a:gd name="T68" fmla="*/ 104433447 w 293"/>
                <a:gd name="T69" fmla="*/ 159814844 h 215"/>
                <a:gd name="T70" fmla="*/ 243678042 w 293"/>
                <a:gd name="T71" fmla="*/ 34742357 h 215"/>
                <a:gd name="T72" fmla="*/ 417733786 w 293"/>
                <a:gd name="T73" fmla="*/ 0 h 215"/>
                <a:gd name="T74" fmla="*/ 417733786 w 293"/>
                <a:gd name="T75" fmla="*/ 0 h 215"/>
                <a:gd name="T76" fmla="*/ 417733786 w 293"/>
                <a:gd name="T77" fmla="*/ 0 h 215"/>
                <a:gd name="T78" fmla="*/ 417733786 w 293"/>
                <a:gd name="T79" fmla="*/ 0 h 215"/>
                <a:gd name="T80" fmla="*/ 417733786 w 293"/>
                <a:gd name="T81" fmla="*/ 0 h 215"/>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293" h="215">
                  <a:moveTo>
                    <a:pt x="136" y="215"/>
                  </a:moveTo>
                  <a:cubicBezTo>
                    <a:pt x="136" y="215"/>
                    <a:pt x="136" y="215"/>
                    <a:pt x="136" y="215"/>
                  </a:cubicBezTo>
                  <a:cubicBezTo>
                    <a:pt x="136" y="215"/>
                    <a:pt x="136" y="215"/>
                    <a:pt x="136" y="215"/>
                  </a:cubicBezTo>
                  <a:cubicBezTo>
                    <a:pt x="136" y="215"/>
                    <a:pt x="136" y="215"/>
                    <a:pt x="136" y="215"/>
                  </a:cubicBezTo>
                  <a:moveTo>
                    <a:pt x="80" y="201"/>
                  </a:moveTo>
                  <a:cubicBezTo>
                    <a:pt x="80" y="201"/>
                    <a:pt x="80" y="201"/>
                    <a:pt x="80" y="201"/>
                  </a:cubicBezTo>
                  <a:cubicBezTo>
                    <a:pt x="80" y="201"/>
                    <a:pt x="80" y="201"/>
                    <a:pt x="80" y="201"/>
                  </a:cubicBezTo>
                  <a:moveTo>
                    <a:pt x="292" y="133"/>
                  </a:moveTo>
                  <a:cubicBezTo>
                    <a:pt x="292" y="134"/>
                    <a:pt x="292" y="135"/>
                    <a:pt x="291" y="137"/>
                  </a:cubicBezTo>
                  <a:cubicBezTo>
                    <a:pt x="291" y="138"/>
                    <a:pt x="291" y="139"/>
                    <a:pt x="290" y="140"/>
                  </a:cubicBezTo>
                  <a:cubicBezTo>
                    <a:pt x="279" y="167"/>
                    <a:pt x="206" y="215"/>
                    <a:pt x="136" y="215"/>
                  </a:cubicBezTo>
                  <a:cubicBezTo>
                    <a:pt x="212" y="215"/>
                    <a:pt x="293" y="157"/>
                    <a:pt x="292" y="133"/>
                  </a:cubicBezTo>
                  <a:moveTo>
                    <a:pt x="172" y="37"/>
                  </a:moveTo>
                  <a:cubicBezTo>
                    <a:pt x="172" y="37"/>
                    <a:pt x="172" y="37"/>
                    <a:pt x="172" y="37"/>
                  </a:cubicBezTo>
                  <a:cubicBezTo>
                    <a:pt x="200" y="51"/>
                    <a:pt x="221" y="62"/>
                    <a:pt x="238" y="71"/>
                  </a:cubicBezTo>
                  <a:cubicBezTo>
                    <a:pt x="247" y="76"/>
                    <a:pt x="254" y="80"/>
                    <a:pt x="260" y="84"/>
                  </a:cubicBezTo>
                  <a:cubicBezTo>
                    <a:pt x="283" y="99"/>
                    <a:pt x="290" y="111"/>
                    <a:pt x="292" y="132"/>
                  </a:cubicBezTo>
                  <a:cubicBezTo>
                    <a:pt x="292" y="132"/>
                    <a:pt x="292" y="132"/>
                    <a:pt x="292" y="132"/>
                  </a:cubicBezTo>
                  <a:cubicBezTo>
                    <a:pt x="292" y="132"/>
                    <a:pt x="292" y="132"/>
                    <a:pt x="292" y="132"/>
                  </a:cubicBezTo>
                  <a:cubicBezTo>
                    <a:pt x="288" y="94"/>
                    <a:pt x="270" y="86"/>
                    <a:pt x="172" y="37"/>
                  </a:cubicBezTo>
                  <a:cubicBezTo>
                    <a:pt x="172" y="37"/>
                    <a:pt x="172" y="37"/>
                    <a:pt x="172" y="37"/>
                  </a:cubicBezTo>
                  <a:moveTo>
                    <a:pt x="170" y="36"/>
                  </a:moveTo>
                  <a:cubicBezTo>
                    <a:pt x="171" y="37"/>
                    <a:pt x="171" y="37"/>
                    <a:pt x="171" y="37"/>
                  </a:cubicBezTo>
                  <a:cubicBezTo>
                    <a:pt x="171" y="37"/>
                    <a:pt x="171" y="37"/>
                    <a:pt x="170" y="36"/>
                  </a:cubicBezTo>
                  <a:moveTo>
                    <a:pt x="170" y="36"/>
                  </a:moveTo>
                  <a:cubicBezTo>
                    <a:pt x="170" y="36"/>
                    <a:pt x="170" y="36"/>
                    <a:pt x="170" y="36"/>
                  </a:cubicBezTo>
                  <a:cubicBezTo>
                    <a:pt x="170" y="36"/>
                    <a:pt x="170" y="36"/>
                    <a:pt x="170" y="36"/>
                  </a:cubicBezTo>
                  <a:moveTo>
                    <a:pt x="169" y="36"/>
                  </a:moveTo>
                  <a:cubicBezTo>
                    <a:pt x="169" y="36"/>
                    <a:pt x="169" y="36"/>
                    <a:pt x="169" y="36"/>
                  </a:cubicBezTo>
                  <a:cubicBezTo>
                    <a:pt x="169" y="36"/>
                    <a:pt x="169" y="36"/>
                    <a:pt x="169" y="36"/>
                  </a:cubicBezTo>
                  <a:moveTo>
                    <a:pt x="60" y="0"/>
                  </a:moveTo>
                  <a:cubicBezTo>
                    <a:pt x="38" y="0"/>
                    <a:pt x="25" y="8"/>
                    <a:pt x="15" y="23"/>
                  </a:cubicBezTo>
                  <a:cubicBezTo>
                    <a:pt x="7" y="34"/>
                    <a:pt x="0" y="55"/>
                    <a:pt x="0" y="78"/>
                  </a:cubicBezTo>
                  <a:cubicBezTo>
                    <a:pt x="0" y="71"/>
                    <a:pt x="1" y="65"/>
                    <a:pt x="2" y="58"/>
                  </a:cubicBezTo>
                  <a:cubicBezTo>
                    <a:pt x="4" y="43"/>
                    <a:pt x="9" y="31"/>
                    <a:pt x="15" y="23"/>
                  </a:cubicBezTo>
                  <a:cubicBezTo>
                    <a:pt x="20" y="15"/>
                    <a:pt x="27" y="9"/>
                    <a:pt x="35" y="5"/>
                  </a:cubicBezTo>
                  <a:cubicBezTo>
                    <a:pt x="42" y="2"/>
                    <a:pt x="50" y="0"/>
                    <a:pt x="60" y="0"/>
                  </a:cubicBezTo>
                  <a:moveTo>
                    <a:pt x="60" y="0"/>
                  </a:moveTo>
                  <a:cubicBezTo>
                    <a:pt x="60" y="0"/>
                    <a:pt x="60" y="0"/>
                    <a:pt x="60" y="0"/>
                  </a:cubicBezTo>
                  <a:cubicBezTo>
                    <a:pt x="60" y="0"/>
                    <a:pt x="60" y="0"/>
                    <a:pt x="60" y="0"/>
                  </a:cubicBezTo>
                  <a:cubicBezTo>
                    <a:pt x="60" y="0"/>
                    <a:pt x="60" y="0"/>
                    <a:pt x="60" y="0"/>
                  </a:cubicBezTo>
                </a:path>
              </a:pathLst>
            </a:custGeom>
            <a:solidFill>
              <a:srgbClr val="264C5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68" name="Freeform 89"/>
            <p:cNvSpPr>
              <a:spLocks noEditPoints="1"/>
            </p:cNvSpPr>
            <p:nvPr/>
          </p:nvSpPr>
          <p:spPr bwMode="auto">
            <a:xfrm>
              <a:off x="9872521" y="846845"/>
              <a:ext cx="698500" cy="603250"/>
            </a:xfrm>
            <a:custGeom>
              <a:avLst/>
              <a:gdLst>
                <a:gd name="T0" fmla="*/ 1042154092 w 265"/>
                <a:gd name="T1" fmla="*/ 478819809 h 229"/>
                <a:gd name="T2" fmla="*/ 1681342217 w 265"/>
                <a:gd name="T3" fmla="*/ 1325429816 h 229"/>
                <a:gd name="T4" fmla="*/ 1813350809 w 265"/>
                <a:gd name="T5" fmla="*/ 1131127996 h 229"/>
                <a:gd name="T6" fmla="*/ 1841140566 w 265"/>
                <a:gd name="T7" fmla="*/ 992338347 h 229"/>
                <a:gd name="T8" fmla="*/ 1827244370 w 265"/>
                <a:gd name="T9" fmla="*/ 895186120 h 229"/>
                <a:gd name="T10" fmla="*/ 1042154092 w 265"/>
                <a:gd name="T11" fmla="*/ 478819809 h 229"/>
                <a:gd name="T12" fmla="*/ 69475709 w 265"/>
                <a:gd name="T13" fmla="*/ 0 h 229"/>
                <a:gd name="T14" fmla="*/ 0 w 265"/>
                <a:gd name="T15" fmla="*/ 346971487 h 229"/>
                <a:gd name="T16" fmla="*/ 534971925 w 265"/>
                <a:gd name="T17" fmla="*/ 1457280772 h 229"/>
                <a:gd name="T18" fmla="*/ 1042154092 w 265"/>
                <a:gd name="T19" fmla="*/ 1589129094 h 229"/>
                <a:gd name="T20" fmla="*/ 1403436743 w 265"/>
                <a:gd name="T21" fmla="*/ 1512795578 h 229"/>
                <a:gd name="T22" fmla="*/ 993520042 w 265"/>
                <a:gd name="T23" fmla="*/ 832732622 h 229"/>
                <a:gd name="T24" fmla="*/ 69475709 w 265"/>
                <a:gd name="T25" fmla="*/ 0 h 22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65" h="229">
                  <a:moveTo>
                    <a:pt x="150" y="69"/>
                  </a:moveTo>
                  <a:cubicBezTo>
                    <a:pt x="172" y="99"/>
                    <a:pt x="212" y="151"/>
                    <a:pt x="242" y="191"/>
                  </a:cubicBezTo>
                  <a:cubicBezTo>
                    <a:pt x="251" y="181"/>
                    <a:pt x="258" y="171"/>
                    <a:pt x="261" y="163"/>
                  </a:cubicBezTo>
                  <a:cubicBezTo>
                    <a:pt x="264" y="156"/>
                    <a:pt x="265" y="149"/>
                    <a:pt x="265" y="143"/>
                  </a:cubicBezTo>
                  <a:cubicBezTo>
                    <a:pt x="265" y="138"/>
                    <a:pt x="264" y="133"/>
                    <a:pt x="263" y="129"/>
                  </a:cubicBezTo>
                  <a:cubicBezTo>
                    <a:pt x="232" y="113"/>
                    <a:pt x="192" y="91"/>
                    <a:pt x="150" y="69"/>
                  </a:cubicBezTo>
                  <a:moveTo>
                    <a:pt x="10" y="0"/>
                  </a:moveTo>
                  <a:cubicBezTo>
                    <a:pt x="3" y="9"/>
                    <a:pt x="0" y="27"/>
                    <a:pt x="0" y="50"/>
                  </a:cubicBezTo>
                  <a:cubicBezTo>
                    <a:pt x="0" y="103"/>
                    <a:pt x="21" y="180"/>
                    <a:pt x="77" y="210"/>
                  </a:cubicBezTo>
                  <a:cubicBezTo>
                    <a:pt x="103" y="223"/>
                    <a:pt x="128" y="229"/>
                    <a:pt x="150" y="229"/>
                  </a:cubicBezTo>
                  <a:cubicBezTo>
                    <a:pt x="169" y="229"/>
                    <a:pt x="187" y="224"/>
                    <a:pt x="202" y="218"/>
                  </a:cubicBezTo>
                  <a:cubicBezTo>
                    <a:pt x="179" y="180"/>
                    <a:pt x="156" y="139"/>
                    <a:pt x="143" y="120"/>
                  </a:cubicBezTo>
                  <a:cubicBezTo>
                    <a:pt x="120" y="84"/>
                    <a:pt x="48" y="26"/>
                    <a:pt x="10"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69" name="Freeform 90"/>
            <p:cNvSpPr>
              <a:spLocks/>
            </p:cNvSpPr>
            <p:nvPr/>
          </p:nvSpPr>
          <p:spPr bwMode="auto">
            <a:xfrm>
              <a:off x="9977296" y="811920"/>
              <a:ext cx="587375" cy="374650"/>
            </a:xfrm>
            <a:custGeom>
              <a:avLst/>
              <a:gdLst>
                <a:gd name="T0" fmla="*/ 13875747 w 223"/>
                <a:gd name="T1" fmla="*/ 0 h 142"/>
                <a:gd name="T2" fmla="*/ 0 w 223"/>
                <a:gd name="T3" fmla="*/ 0 h 142"/>
                <a:gd name="T4" fmla="*/ 652152190 w 223"/>
                <a:gd name="T5" fmla="*/ 424623561 h 142"/>
                <a:gd name="T6" fmla="*/ 763158163 w 223"/>
                <a:gd name="T7" fmla="*/ 570805659 h 142"/>
                <a:gd name="T8" fmla="*/ 1547127312 w 223"/>
                <a:gd name="T9" fmla="*/ 988469173 h 142"/>
                <a:gd name="T10" fmla="*/ 1547127312 w 223"/>
                <a:gd name="T11" fmla="*/ 988469173 h 142"/>
                <a:gd name="T12" fmla="*/ 832534262 w 223"/>
                <a:gd name="T13" fmla="*/ 375897954 h 142"/>
                <a:gd name="T14" fmla="*/ 13875747 w 223"/>
                <a:gd name="T15" fmla="*/ 0 h 14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23" h="142">
                  <a:moveTo>
                    <a:pt x="2" y="0"/>
                  </a:moveTo>
                  <a:cubicBezTo>
                    <a:pt x="2" y="0"/>
                    <a:pt x="1" y="0"/>
                    <a:pt x="0" y="0"/>
                  </a:cubicBezTo>
                  <a:cubicBezTo>
                    <a:pt x="52" y="32"/>
                    <a:pt x="90" y="55"/>
                    <a:pt x="94" y="61"/>
                  </a:cubicBezTo>
                  <a:cubicBezTo>
                    <a:pt x="96" y="65"/>
                    <a:pt x="102" y="72"/>
                    <a:pt x="110" y="82"/>
                  </a:cubicBezTo>
                  <a:cubicBezTo>
                    <a:pt x="152" y="104"/>
                    <a:pt x="192" y="126"/>
                    <a:pt x="223" y="142"/>
                  </a:cubicBezTo>
                  <a:cubicBezTo>
                    <a:pt x="223" y="142"/>
                    <a:pt x="223" y="142"/>
                    <a:pt x="223" y="142"/>
                  </a:cubicBezTo>
                  <a:cubicBezTo>
                    <a:pt x="215" y="117"/>
                    <a:pt x="185" y="90"/>
                    <a:pt x="120" y="54"/>
                  </a:cubicBezTo>
                  <a:cubicBezTo>
                    <a:pt x="53" y="16"/>
                    <a:pt x="25" y="0"/>
                    <a:pt x="2" y="0"/>
                  </a:cubicBezTo>
                </a:path>
              </a:pathLst>
            </a:custGeom>
            <a:solidFill>
              <a:srgbClr val="263A4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0" name="Freeform 91"/>
            <p:cNvSpPr>
              <a:spLocks/>
            </p:cNvSpPr>
            <p:nvPr/>
          </p:nvSpPr>
          <p:spPr bwMode="auto">
            <a:xfrm>
              <a:off x="9897921" y="811920"/>
              <a:ext cx="611187" cy="609600"/>
            </a:xfrm>
            <a:custGeom>
              <a:avLst/>
              <a:gdLst>
                <a:gd name="T0" fmla="*/ 208206647 w 232"/>
                <a:gd name="T1" fmla="*/ 0 h 231"/>
                <a:gd name="T2" fmla="*/ 34700669 w 232"/>
                <a:gd name="T3" fmla="*/ 55713745 h 231"/>
                <a:gd name="T4" fmla="*/ 0 w 232"/>
                <a:gd name="T5" fmla="*/ 90532197 h 231"/>
                <a:gd name="T6" fmla="*/ 0 w 232"/>
                <a:gd name="T7" fmla="*/ 90532197 h 231"/>
                <a:gd name="T8" fmla="*/ 923047801 w 232"/>
                <a:gd name="T9" fmla="*/ 926227823 h 231"/>
                <a:gd name="T10" fmla="*/ 1332519381 w 232"/>
                <a:gd name="T11" fmla="*/ 1608710649 h 231"/>
                <a:gd name="T12" fmla="*/ 1610127366 w 232"/>
                <a:gd name="T13" fmla="*/ 1420679397 h 231"/>
                <a:gd name="T14" fmla="*/ 971629264 w 232"/>
                <a:gd name="T15" fmla="*/ 571057974 h 231"/>
                <a:gd name="T16" fmla="*/ 860585544 w 232"/>
                <a:gd name="T17" fmla="*/ 424812031 h 231"/>
                <a:gd name="T18" fmla="*/ 208206647 w 232"/>
                <a:gd name="T19" fmla="*/ 0 h 23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2" h="231">
                  <a:moveTo>
                    <a:pt x="30" y="0"/>
                  </a:moveTo>
                  <a:cubicBezTo>
                    <a:pt x="21" y="1"/>
                    <a:pt x="14" y="4"/>
                    <a:pt x="5" y="8"/>
                  </a:cubicBezTo>
                  <a:cubicBezTo>
                    <a:pt x="3" y="9"/>
                    <a:pt x="1" y="11"/>
                    <a:pt x="0" y="13"/>
                  </a:cubicBezTo>
                  <a:cubicBezTo>
                    <a:pt x="0" y="13"/>
                    <a:pt x="0" y="13"/>
                    <a:pt x="0" y="13"/>
                  </a:cubicBezTo>
                  <a:cubicBezTo>
                    <a:pt x="38" y="39"/>
                    <a:pt x="110" y="97"/>
                    <a:pt x="133" y="133"/>
                  </a:cubicBezTo>
                  <a:cubicBezTo>
                    <a:pt x="146" y="152"/>
                    <a:pt x="169" y="193"/>
                    <a:pt x="192" y="231"/>
                  </a:cubicBezTo>
                  <a:cubicBezTo>
                    <a:pt x="208" y="223"/>
                    <a:pt x="222" y="214"/>
                    <a:pt x="232" y="204"/>
                  </a:cubicBezTo>
                  <a:cubicBezTo>
                    <a:pt x="202" y="164"/>
                    <a:pt x="162" y="112"/>
                    <a:pt x="140" y="82"/>
                  </a:cubicBezTo>
                  <a:cubicBezTo>
                    <a:pt x="132" y="72"/>
                    <a:pt x="126" y="65"/>
                    <a:pt x="124" y="61"/>
                  </a:cubicBezTo>
                  <a:cubicBezTo>
                    <a:pt x="120" y="55"/>
                    <a:pt x="82" y="32"/>
                    <a:pt x="30" y="0"/>
                  </a:cubicBezTo>
                </a:path>
              </a:pathLst>
            </a:custGeom>
            <a:solidFill>
              <a:srgbClr val="263A4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1" name="Freeform 92"/>
            <p:cNvSpPr>
              <a:spLocks/>
            </p:cNvSpPr>
            <p:nvPr/>
          </p:nvSpPr>
          <p:spPr bwMode="auto">
            <a:xfrm>
              <a:off x="9872521" y="811920"/>
              <a:ext cx="698500" cy="411163"/>
            </a:xfrm>
            <a:custGeom>
              <a:avLst/>
              <a:gdLst>
                <a:gd name="T0" fmla="*/ 291804306 w 265"/>
                <a:gd name="T1" fmla="*/ 0 h 156"/>
                <a:gd name="T2" fmla="*/ 104216200 w 265"/>
                <a:gd name="T3" fmla="*/ 55572897 h 156"/>
                <a:gd name="T4" fmla="*/ 0 w 265"/>
                <a:gd name="T5" fmla="*/ 437643479 h 156"/>
                <a:gd name="T6" fmla="*/ 69475709 w 265"/>
                <a:gd name="T7" fmla="*/ 90308263 h 156"/>
                <a:gd name="T8" fmla="*/ 104216200 w 265"/>
                <a:gd name="T9" fmla="*/ 55572897 h 156"/>
                <a:gd name="T10" fmla="*/ 277908109 w 265"/>
                <a:gd name="T11" fmla="*/ 0 h 156"/>
                <a:gd name="T12" fmla="*/ 291804306 w 265"/>
                <a:gd name="T13" fmla="*/ 0 h 156"/>
                <a:gd name="T14" fmla="*/ 1111632438 w 265"/>
                <a:gd name="T15" fmla="*/ 375122982 h 156"/>
                <a:gd name="T16" fmla="*/ 1827244370 w 265"/>
                <a:gd name="T17" fmla="*/ 986432750 h 156"/>
                <a:gd name="T18" fmla="*/ 1841140566 w 265"/>
                <a:gd name="T19" fmla="*/ 1083685978 h 156"/>
                <a:gd name="T20" fmla="*/ 1111632438 w 265"/>
                <a:gd name="T21" fmla="*/ 375122982 h 156"/>
                <a:gd name="T22" fmla="*/ 291804306 w 265"/>
                <a:gd name="T23" fmla="*/ 0 h 15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65" h="156">
                  <a:moveTo>
                    <a:pt x="42" y="0"/>
                  </a:moveTo>
                  <a:cubicBezTo>
                    <a:pt x="33" y="0"/>
                    <a:pt x="24" y="3"/>
                    <a:pt x="15" y="8"/>
                  </a:cubicBezTo>
                  <a:cubicBezTo>
                    <a:pt x="5" y="14"/>
                    <a:pt x="0" y="35"/>
                    <a:pt x="0" y="63"/>
                  </a:cubicBezTo>
                  <a:cubicBezTo>
                    <a:pt x="0" y="40"/>
                    <a:pt x="3" y="22"/>
                    <a:pt x="10" y="13"/>
                  </a:cubicBezTo>
                  <a:cubicBezTo>
                    <a:pt x="11" y="11"/>
                    <a:pt x="13" y="9"/>
                    <a:pt x="15" y="8"/>
                  </a:cubicBezTo>
                  <a:cubicBezTo>
                    <a:pt x="24" y="4"/>
                    <a:pt x="31" y="1"/>
                    <a:pt x="40" y="0"/>
                  </a:cubicBezTo>
                  <a:cubicBezTo>
                    <a:pt x="41" y="0"/>
                    <a:pt x="42" y="0"/>
                    <a:pt x="42" y="0"/>
                  </a:cubicBezTo>
                  <a:cubicBezTo>
                    <a:pt x="65" y="0"/>
                    <a:pt x="93" y="16"/>
                    <a:pt x="160" y="54"/>
                  </a:cubicBezTo>
                  <a:cubicBezTo>
                    <a:pt x="225" y="90"/>
                    <a:pt x="255" y="117"/>
                    <a:pt x="263" y="142"/>
                  </a:cubicBezTo>
                  <a:cubicBezTo>
                    <a:pt x="264" y="146"/>
                    <a:pt x="265" y="151"/>
                    <a:pt x="265" y="156"/>
                  </a:cubicBezTo>
                  <a:cubicBezTo>
                    <a:pt x="265" y="127"/>
                    <a:pt x="238" y="97"/>
                    <a:pt x="160" y="54"/>
                  </a:cubicBezTo>
                  <a:cubicBezTo>
                    <a:pt x="93" y="16"/>
                    <a:pt x="65" y="0"/>
                    <a:pt x="42" y="0"/>
                  </a:cubicBezTo>
                </a:path>
              </a:pathLst>
            </a:custGeom>
            <a:solidFill>
              <a:srgbClr val="264C5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3077" name="组合 129"/>
          <p:cNvGrpSpPr>
            <a:grpSpLocks/>
          </p:cNvGrpSpPr>
          <p:nvPr/>
        </p:nvGrpSpPr>
        <p:grpSpPr bwMode="auto">
          <a:xfrm>
            <a:off x="3776663" y="5426075"/>
            <a:ext cx="1149350" cy="2078038"/>
            <a:chOff x="3230563" y="5426075"/>
            <a:chExt cx="1695450" cy="3067051"/>
          </a:xfrm>
        </p:grpSpPr>
        <p:sp>
          <p:nvSpPr>
            <p:cNvPr id="3123" name="Freeform 52"/>
            <p:cNvSpPr>
              <a:spLocks/>
            </p:cNvSpPr>
            <p:nvPr/>
          </p:nvSpPr>
          <p:spPr bwMode="auto">
            <a:xfrm>
              <a:off x="3230563" y="5426075"/>
              <a:ext cx="1695450" cy="1314450"/>
            </a:xfrm>
            <a:custGeom>
              <a:avLst/>
              <a:gdLst>
                <a:gd name="T0" fmla="*/ 2147483646 w 643"/>
                <a:gd name="T1" fmla="*/ 2147483646 h 498"/>
                <a:gd name="T2" fmla="*/ 2147483646 w 643"/>
                <a:gd name="T3" fmla="*/ 2147483646 h 498"/>
                <a:gd name="T4" fmla="*/ 465824228 w 643"/>
                <a:gd name="T5" fmla="*/ 2147483646 h 498"/>
                <a:gd name="T6" fmla="*/ 146003822 w 643"/>
                <a:gd name="T7" fmla="*/ 2147483646 h 498"/>
                <a:gd name="T8" fmla="*/ 6953191 w 643"/>
                <a:gd name="T9" fmla="*/ 522504433 h 498"/>
                <a:gd name="T10" fmla="*/ 298963471 w 643"/>
                <a:gd name="T11" fmla="*/ 202034660 h 498"/>
                <a:gd name="T12" fmla="*/ 2147483646 w 643"/>
                <a:gd name="T13" fmla="*/ 13933698 h 498"/>
                <a:gd name="T14" fmla="*/ 2147483646 w 643"/>
                <a:gd name="T15" fmla="*/ 299570545 h 498"/>
                <a:gd name="T16" fmla="*/ 2147483646 w 643"/>
                <a:gd name="T17" fmla="*/ 2147483646 h 49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43" h="498">
                  <a:moveTo>
                    <a:pt x="642" y="424"/>
                  </a:moveTo>
                  <a:cubicBezTo>
                    <a:pt x="643" y="448"/>
                    <a:pt x="625" y="468"/>
                    <a:pt x="601" y="470"/>
                  </a:cubicBezTo>
                  <a:cubicBezTo>
                    <a:pt x="67" y="497"/>
                    <a:pt x="67" y="497"/>
                    <a:pt x="67" y="497"/>
                  </a:cubicBezTo>
                  <a:cubicBezTo>
                    <a:pt x="43" y="498"/>
                    <a:pt x="22" y="480"/>
                    <a:pt x="21" y="455"/>
                  </a:cubicBezTo>
                  <a:cubicBezTo>
                    <a:pt x="1" y="75"/>
                    <a:pt x="1" y="75"/>
                    <a:pt x="1" y="75"/>
                  </a:cubicBezTo>
                  <a:cubicBezTo>
                    <a:pt x="0" y="51"/>
                    <a:pt x="19" y="30"/>
                    <a:pt x="43" y="29"/>
                  </a:cubicBezTo>
                  <a:cubicBezTo>
                    <a:pt x="577" y="2"/>
                    <a:pt x="577" y="2"/>
                    <a:pt x="577" y="2"/>
                  </a:cubicBezTo>
                  <a:cubicBezTo>
                    <a:pt x="601" y="0"/>
                    <a:pt x="621" y="19"/>
                    <a:pt x="623" y="43"/>
                  </a:cubicBezTo>
                  <a:lnTo>
                    <a:pt x="642" y="424"/>
                  </a:lnTo>
                  <a:close/>
                </a:path>
              </a:pathLst>
            </a:custGeom>
            <a:solidFill>
              <a:srgbClr val="002D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4" name="Freeform 53"/>
            <p:cNvSpPr>
              <a:spLocks/>
            </p:cNvSpPr>
            <p:nvPr/>
          </p:nvSpPr>
          <p:spPr bwMode="auto">
            <a:xfrm>
              <a:off x="3371850" y="5532438"/>
              <a:ext cx="1376362" cy="295275"/>
            </a:xfrm>
            <a:custGeom>
              <a:avLst/>
              <a:gdLst>
                <a:gd name="T0" fmla="*/ 2147483646 w 522"/>
                <a:gd name="T1" fmla="*/ 486536745 h 112"/>
                <a:gd name="T2" fmla="*/ 2147483646 w 522"/>
                <a:gd name="T3" fmla="*/ 597744692 h 112"/>
                <a:gd name="T4" fmla="*/ 139044203 w 522"/>
                <a:gd name="T5" fmla="*/ 771508756 h 112"/>
                <a:gd name="T6" fmla="*/ 20856367 w 522"/>
                <a:gd name="T7" fmla="*/ 674199826 h 112"/>
                <a:gd name="T8" fmla="*/ 6953001 w 522"/>
                <a:gd name="T9" fmla="*/ 284972012 h 112"/>
                <a:gd name="T10" fmla="*/ 104284470 w 522"/>
                <a:gd name="T11" fmla="*/ 173764065 h 112"/>
                <a:gd name="T12" fmla="*/ 2147483646 w 522"/>
                <a:gd name="T13" fmla="*/ 0 h 112"/>
                <a:gd name="T14" fmla="*/ 2147483646 w 522"/>
                <a:gd name="T15" fmla="*/ 104258439 h 112"/>
                <a:gd name="T16" fmla="*/ 2147483646 w 522"/>
                <a:gd name="T17" fmla="*/ 486536745 h 11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22" h="112">
                  <a:moveTo>
                    <a:pt x="522" y="70"/>
                  </a:moveTo>
                  <a:cubicBezTo>
                    <a:pt x="522" y="79"/>
                    <a:pt x="516" y="86"/>
                    <a:pt x="507" y="86"/>
                  </a:cubicBezTo>
                  <a:cubicBezTo>
                    <a:pt x="20" y="111"/>
                    <a:pt x="20" y="111"/>
                    <a:pt x="20" y="111"/>
                  </a:cubicBezTo>
                  <a:cubicBezTo>
                    <a:pt x="11" y="112"/>
                    <a:pt x="4" y="105"/>
                    <a:pt x="3" y="97"/>
                  </a:cubicBezTo>
                  <a:cubicBezTo>
                    <a:pt x="1" y="41"/>
                    <a:pt x="1" y="41"/>
                    <a:pt x="1" y="41"/>
                  </a:cubicBezTo>
                  <a:cubicBezTo>
                    <a:pt x="0" y="33"/>
                    <a:pt x="7" y="26"/>
                    <a:pt x="15" y="25"/>
                  </a:cubicBezTo>
                  <a:cubicBezTo>
                    <a:pt x="503" y="0"/>
                    <a:pt x="503" y="0"/>
                    <a:pt x="503" y="0"/>
                  </a:cubicBezTo>
                  <a:cubicBezTo>
                    <a:pt x="512" y="0"/>
                    <a:pt x="519" y="6"/>
                    <a:pt x="519" y="15"/>
                  </a:cubicBezTo>
                  <a:lnTo>
                    <a:pt x="522" y="70"/>
                  </a:lnTo>
                  <a:close/>
                </a:path>
              </a:pathLst>
            </a:custGeom>
            <a:solidFill>
              <a:srgbClr val="F0E3C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5" name="Freeform 54"/>
            <p:cNvSpPr>
              <a:spLocks/>
            </p:cNvSpPr>
            <p:nvPr/>
          </p:nvSpPr>
          <p:spPr bwMode="auto">
            <a:xfrm>
              <a:off x="3379788" y="5703888"/>
              <a:ext cx="1368425" cy="123825"/>
            </a:xfrm>
            <a:custGeom>
              <a:avLst/>
              <a:gdLst>
                <a:gd name="T0" fmla="*/ 2147483646 w 519"/>
                <a:gd name="T1" fmla="*/ 111055218 h 47"/>
                <a:gd name="T2" fmla="*/ 111232650 w 519"/>
                <a:gd name="T3" fmla="*/ 284581465 h 47"/>
                <a:gd name="T4" fmla="*/ 0 w 519"/>
                <a:gd name="T5" fmla="*/ 180465716 h 47"/>
                <a:gd name="T6" fmla="*/ 0 w 519"/>
                <a:gd name="T7" fmla="*/ 222110435 h 47"/>
                <a:gd name="T8" fmla="*/ 118182878 w 519"/>
                <a:gd name="T9" fmla="*/ 319284080 h 47"/>
                <a:gd name="T10" fmla="*/ 2147483646 w 519"/>
                <a:gd name="T11" fmla="*/ 145760467 h 47"/>
                <a:gd name="T12" fmla="*/ 2147483646 w 519"/>
                <a:gd name="T13" fmla="*/ 34705249 h 47"/>
                <a:gd name="T14" fmla="*/ 2147483646 w 519"/>
                <a:gd name="T15" fmla="*/ 0 h 47"/>
                <a:gd name="T16" fmla="*/ 2147483646 w 519"/>
                <a:gd name="T17" fmla="*/ 111055218 h 4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19" h="47">
                  <a:moveTo>
                    <a:pt x="504" y="16"/>
                  </a:moveTo>
                  <a:cubicBezTo>
                    <a:pt x="16" y="41"/>
                    <a:pt x="16" y="41"/>
                    <a:pt x="16" y="41"/>
                  </a:cubicBezTo>
                  <a:cubicBezTo>
                    <a:pt x="8" y="41"/>
                    <a:pt x="1" y="35"/>
                    <a:pt x="0" y="26"/>
                  </a:cubicBezTo>
                  <a:cubicBezTo>
                    <a:pt x="0" y="32"/>
                    <a:pt x="0" y="32"/>
                    <a:pt x="0" y="32"/>
                  </a:cubicBezTo>
                  <a:cubicBezTo>
                    <a:pt x="1" y="40"/>
                    <a:pt x="8" y="47"/>
                    <a:pt x="17" y="46"/>
                  </a:cubicBezTo>
                  <a:cubicBezTo>
                    <a:pt x="504" y="21"/>
                    <a:pt x="504" y="21"/>
                    <a:pt x="504" y="21"/>
                  </a:cubicBezTo>
                  <a:cubicBezTo>
                    <a:pt x="513" y="21"/>
                    <a:pt x="519" y="14"/>
                    <a:pt x="519" y="5"/>
                  </a:cubicBezTo>
                  <a:cubicBezTo>
                    <a:pt x="519" y="0"/>
                    <a:pt x="519" y="0"/>
                    <a:pt x="519" y="0"/>
                  </a:cubicBezTo>
                  <a:cubicBezTo>
                    <a:pt x="519" y="8"/>
                    <a:pt x="513" y="15"/>
                    <a:pt x="504" y="16"/>
                  </a:cubicBezTo>
                  <a:close/>
                </a:path>
              </a:pathLst>
            </a:custGeom>
            <a:solidFill>
              <a:srgbClr val="D9CEB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6" name="Freeform 55"/>
            <p:cNvSpPr>
              <a:spLocks/>
            </p:cNvSpPr>
            <p:nvPr/>
          </p:nvSpPr>
          <p:spPr bwMode="auto">
            <a:xfrm>
              <a:off x="3387725" y="5892800"/>
              <a:ext cx="158750" cy="161925"/>
            </a:xfrm>
            <a:custGeom>
              <a:avLst/>
              <a:gdLst>
                <a:gd name="T0" fmla="*/ 420026042 w 60"/>
                <a:gd name="T1" fmla="*/ 373460104 h 61"/>
                <a:gd name="T2" fmla="*/ 392025188 w 60"/>
                <a:gd name="T3" fmla="*/ 408690736 h 61"/>
                <a:gd name="T4" fmla="*/ 49003479 w 60"/>
                <a:gd name="T5" fmla="*/ 422783520 h 61"/>
                <a:gd name="T6" fmla="*/ 14001750 w 60"/>
                <a:gd name="T7" fmla="*/ 394597952 h 61"/>
                <a:gd name="T8" fmla="*/ 0 w 60"/>
                <a:gd name="T9" fmla="*/ 49326071 h 61"/>
                <a:gd name="T10" fmla="*/ 28000854 w 60"/>
                <a:gd name="T11" fmla="*/ 21140503 h 61"/>
                <a:gd name="T12" fmla="*/ 371022563 w 60"/>
                <a:gd name="T13" fmla="*/ 0 h 61"/>
                <a:gd name="T14" fmla="*/ 406024292 w 60"/>
                <a:gd name="T15" fmla="*/ 28185568 h 61"/>
                <a:gd name="T16" fmla="*/ 420026042 w 60"/>
                <a:gd name="T17" fmla="*/ 373460104 h 6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0" h="61">
                  <a:moveTo>
                    <a:pt x="60" y="53"/>
                  </a:moveTo>
                  <a:cubicBezTo>
                    <a:pt x="60" y="56"/>
                    <a:pt x="58" y="58"/>
                    <a:pt x="56" y="58"/>
                  </a:cubicBezTo>
                  <a:cubicBezTo>
                    <a:pt x="7" y="60"/>
                    <a:pt x="7" y="60"/>
                    <a:pt x="7" y="60"/>
                  </a:cubicBezTo>
                  <a:cubicBezTo>
                    <a:pt x="5" y="61"/>
                    <a:pt x="3" y="59"/>
                    <a:pt x="2" y="56"/>
                  </a:cubicBezTo>
                  <a:cubicBezTo>
                    <a:pt x="0" y="7"/>
                    <a:pt x="0" y="7"/>
                    <a:pt x="0" y="7"/>
                  </a:cubicBezTo>
                  <a:cubicBezTo>
                    <a:pt x="0" y="5"/>
                    <a:pt x="2" y="3"/>
                    <a:pt x="4" y="3"/>
                  </a:cubicBezTo>
                  <a:cubicBezTo>
                    <a:pt x="53" y="0"/>
                    <a:pt x="53" y="0"/>
                    <a:pt x="53" y="0"/>
                  </a:cubicBezTo>
                  <a:cubicBezTo>
                    <a:pt x="55" y="0"/>
                    <a:pt x="57" y="2"/>
                    <a:pt x="58" y="4"/>
                  </a:cubicBezTo>
                  <a:lnTo>
                    <a:pt x="60" y="53"/>
                  </a:lnTo>
                  <a:close/>
                </a:path>
              </a:pathLst>
            </a:custGeom>
            <a:solidFill>
              <a:srgbClr val="D5CAA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7" name="Freeform 56"/>
            <p:cNvSpPr>
              <a:spLocks/>
            </p:cNvSpPr>
            <p:nvPr/>
          </p:nvSpPr>
          <p:spPr bwMode="auto">
            <a:xfrm>
              <a:off x="3590925" y="5883275"/>
              <a:ext cx="158750" cy="160338"/>
            </a:xfrm>
            <a:custGeom>
              <a:avLst/>
              <a:gdLst>
                <a:gd name="T0" fmla="*/ 420026042 w 60"/>
                <a:gd name="T1" fmla="*/ 366175193 h 61"/>
                <a:gd name="T2" fmla="*/ 392025188 w 60"/>
                <a:gd name="T3" fmla="*/ 400721461 h 61"/>
                <a:gd name="T4" fmla="*/ 49003479 w 60"/>
                <a:gd name="T5" fmla="*/ 414539442 h 61"/>
                <a:gd name="T6" fmla="*/ 21002625 w 60"/>
                <a:gd name="T7" fmla="*/ 386903479 h 61"/>
                <a:gd name="T8" fmla="*/ 0 w 60"/>
                <a:gd name="T9" fmla="*/ 48361621 h 61"/>
                <a:gd name="T10" fmla="*/ 28000854 w 60"/>
                <a:gd name="T11" fmla="*/ 20725658 h 61"/>
                <a:gd name="T12" fmla="*/ 371022563 w 60"/>
                <a:gd name="T13" fmla="*/ 0 h 61"/>
                <a:gd name="T14" fmla="*/ 406024292 w 60"/>
                <a:gd name="T15" fmla="*/ 34543639 h 61"/>
                <a:gd name="T16" fmla="*/ 420026042 w 60"/>
                <a:gd name="T17" fmla="*/ 366175193 h 6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0" h="61">
                  <a:moveTo>
                    <a:pt x="60" y="53"/>
                  </a:moveTo>
                  <a:cubicBezTo>
                    <a:pt x="60" y="56"/>
                    <a:pt x="59" y="58"/>
                    <a:pt x="56" y="58"/>
                  </a:cubicBezTo>
                  <a:cubicBezTo>
                    <a:pt x="7" y="60"/>
                    <a:pt x="7" y="60"/>
                    <a:pt x="7" y="60"/>
                  </a:cubicBezTo>
                  <a:cubicBezTo>
                    <a:pt x="5" y="61"/>
                    <a:pt x="3" y="59"/>
                    <a:pt x="3" y="56"/>
                  </a:cubicBezTo>
                  <a:cubicBezTo>
                    <a:pt x="0" y="7"/>
                    <a:pt x="0" y="7"/>
                    <a:pt x="0" y="7"/>
                  </a:cubicBezTo>
                  <a:cubicBezTo>
                    <a:pt x="0" y="5"/>
                    <a:pt x="2" y="3"/>
                    <a:pt x="4" y="3"/>
                  </a:cubicBezTo>
                  <a:cubicBezTo>
                    <a:pt x="53" y="0"/>
                    <a:pt x="53" y="0"/>
                    <a:pt x="53" y="0"/>
                  </a:cubicBezTo>
                  <a:cubicBezTo>
                    <a:pt x="56" y="0"/>
                    <a:pt x="58" y="2"/>
                    <a:pt x="58" y="5"/>
                  </a:cubicBezTo>
                  <a:lnTo>
                    <a:pt x="60" y="53"/>
                  </a:lnTo>
                  <a:close/>
                </a:path>
              </a:pathLst>
            </a:custGeom>
            <a:solidFill>
              <a:srgbClr val="D5CAA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8" name="Freeform 57"/>
            <p:cNvSpPr>
              <a:spLocks/>
            </p:cNvSpPr>
            <p:nvPr/>
          </p:nvSpPr>
          <p:spPr bwMode="auto">
            <a:xfrm>
              <a:off x="3794125" y="5872163"/>
              <a:ext cx="160337" cy="160338"/>
            </a:xfrm>
            <a:custGeom>
              <a:avLst/>
              <a:gdLst>
                <a:gd name="T0" fmla="*/ 421441862 w 61"/>
                <a:gd name="T1" fmla="*/ 366175193 h 61"/>
                <a:gd name="T2" fmla="*/ 386898438 w 61"/>
                <a:gd name="T3" fmla="*/ 400721461 h 61"/>
                <a:gd name="T4" fmla="*/ 55271581 w 61"/>
                <a:gd name="T5" fmla="*/ 421447119 h 61"/>
                <a:gd name="T6" fmla="*/ 20725529 w 61"/>
                <a:gd name="T7" fmla="*/ 386903479 h 61"/>
                <a:gd name="T8" fmla="*/ 0 w 61"/>
                <a:gd name="T9" fmla="*/ 55271926 h 61"/>
                <a:gd name="T10" fmla="*/ 34543424 w 61"/>
                <a:gd name="T11" fmla="*/ 20725658 h 61"/>
                <a:gd name="T12" fmla="*/ 366170281 w 61"/>
                <a:gd name="T13" fmla="*/ 0 h 61"/>
                <a:gd name="T14" fmla="*/ 400716333 w 61"/>
                <a:gd name="T15" fmla="*/ 34543639 h 61"/>
                <a:gd name="T16" fmla="*/ 421441862 w 61"/>
                <a:gd name="T17" fmla="*/ 366175193 h 6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1" h="61">
                  <a:moveTo>
                    <a:pt x="61" y="53"/>
                  </a:moveTo>
                  <a:cubicBezTo>
                    <a:pt x="61" y="56"/>
                    <a:pt x="59" y="58"/>
                    <a:pt x="56" y="58"/>
                  </a:cubicBezTo>
                  <a:cubicBezTo>
                    <a:pt x="8" y="61"/>
                    <a:pt x="8" y="61"/>
                    <a:pt x="8" y="61"/>
                  </a:cubicBezTo>
                  <a:cubicBezTo>
                    <a:pt x="5" y="61"/>
                    <a:pt x="3" y="59"/>
                    <a:pt x="3" y="56"/>
                  </a:cubicBezTo>
                  <a:cubicBezTo>
                    <a:pt x="0" y="8"/>
                    <a:pt x="0" y="8"/>
                    <a:pt x="0" y="8"/>
                  </a:cubicBezTo>
                  <a:cubicBezTo>
                    <a:pt x="0" y="5"/>
                    <a:pt x="2" y="3"/>
                    <a:pt x="5" y="3"/>
                  </a:cubicBezTo>
                  <a:cubicBezTo>
                    <a:pt x="53" y="0"/>
                    <a:pt x="53" y="0"/>
                    <a:pt x="53" y="0"/>
                  </a:cubicBezTo>
                  <a:cubicBezTo>
                    <a:pt x="56" y="0"/>
                    <a:pt x="58" y="2"/>
                    <a:pt x="58" y="5"/>
                  </a:cubicBezTo>
                  <a:lnTo>
                    <a:pt x="61" y="53"/>
                  </a:lnTo>
                  <a:close/>
                </a:path>
              </a:pathLst>
            </a:custGeom>
            <a:solidFill>
              <a:srgbClr val="D5CAA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9" name="Freeform 58"/>
            <p:cNvSpPr>
              <a:spLocks/>
            </p:cNvSpPr>
            <p:nvPr/>
          </p:nvSpPr>
          <p:spPr bwMode="auto">
            <a:xfrm>
              <a:off x="4000500" y="5862638"/>
              <a:ext cx="157162" cy="160338"/>
            </a:xfrm>
            <a:custGeom>
              <a:avLst/>
              <a:gdLst>
                <a:gd name="T0" fmla="*/ 411664904 w 60"/>
                <a:gd name="T1" fmla="*/ 366175193 h 61"/>
                <a:gd name="T2" fmla="*/ 384221800 w 60"/>
                <a:gd name="T3" fmla="*/ 400721461 h 61"/>
                <a:gd name="T4" fmla="*/ 48028707 w 60"/>
                <a:gd name="T5" fmla="*/ 421447119 h 61"/>
                <a:gd name="T6" fmla="*/ 13722862 w 60"/>
                <a:gd name="T7" fmla="*/ 386903479 h 61"/>
                <a:gd name="T8" fmla="*/ 0 w 60"/>
                <a:gd name="T9" fmla="*/ 55271926 h 61"/>
                <a:gd name="T10" fmla="*/ 27443105 w 60"/>
                <a:gd name="T11" fmla="*/ 20725658 h 61"/>
                <a:gd name="T12" fmla="*/ 363636197 w 60"/>
                <a:gd name="T13" fmla="*/ 0 h 61"/>
                <a:gd name="T14" fmla="*/ 391081921 w 60"/>
                <a:gd name="T15" fmla="*/ 34543639 h 61"/>
                <a:gd name="T16" fmla="*/ 411664904 w 60"/>
                <a:gd name="T17" fmla="*/ 366175193 h 6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0" h="61">
                  <a:moveTo>
                    <a:pt x="60" y="53"/>
                  </a:moveTo>
                  <a:cubicBezTo>
                    <a:pt x="60" y="56"/>
                    <a:pt x="58" y="58"/>
                    <a:pt x="56" y="58"/>
                  </a:cubicBezTo>
                  <a:cubicBezTo>
                    <a:pt x="7" y="61"/>
                    <a:pt x="7" y="61"/>
                    <a:pt x="7" y="61"/>
                  </a:cubicBezTo>
                  <a:cubicBezTo>
                    <a:pt x="4" y="61"/>
                    <a:pt x="2" y="59"/>
                    <a:pt x="2" y="56"/>
                  </a:cubicBezTo>
                  <a:cubicBezTo>
                    <a:pt x="0" y="8"/>
                    <a:pt x="0" y="8"/>
                    <a:pt x="0" y="8"/>
                  </a:cubicBezTo>
                  <a:cubicBezTo>
                    <a:pt x="0" y="5"/>
                    <a:pt x="1" y="3"/>
                    <a:pt x="4" y="3"/>
                  </a:cubicBezTo>
                  <a:cubicBezTo>
                    <a:pt x="53" y="0"/>
                    <a:pt x="53" y="0"/>
                    <a:pt x="53" y="0"/>
                  </a:cubicBezTo>
                  <a:cubicBezTo>
                    <a:pt x="55" y="0"/>
                    <a:pt x="57" y="2"/>
                    <a:pt x="57" y="5"/>
                  </a:cubicBezTo>
                  <a:lnTo>
                    <a:pt x="60" y="53"/>
                  </a:lnTo>
                  <a:close/>
                </a:path>
              </a:pathLst>
            </a:custGeom>
            <a:solidFill>
              <a:srgbClr val="D5CAA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0" name="Freeform 59"/>
            <p:cNvSpPr>
              <a:spLocks/>
            </p:cNvSpPr>
            <p:nvPr/>
          </p:nvSpPr>
          <p:spPr bwMode="auto">
            <a:xfrm>
              <a:off x="4203700" y="5851525"/>
              <a:ext cx="157162" cy="160338"/>
            </a:xfrm>
            <a:custGeom>
              <a:avLst/>
              <a:gdLst>
                <a:gd name="T0" fmla="*/ 411664904 w 60"/>
                <a:gd name="T1" fmla="*/ 373085498 h 61"/>
                <a:gd name="T2" fmla="*/ 384221800 w 60"/>
                <a:gd name="T3" fmla="*/ 400721461 h 61"/>
                <a:gd name="T4" fmla="*/ 48028707 w 60"/>
                <a:gd name="T5" fmla="*/ 421447119 h 61"/>
                <a:gd name="T6" fmla="*/ 13722862 w 60"/>
                <a:gd name="T7" fmla="*/ 386903479 h 61"/>
                <a:gd name="T8" fmla="*/ 0 w 60"/>
                <a:gd name="T9" fmla="*/ 55271926 h 61"/>
                <a:gd name="T10" fmla="*/ 27443105 w 60"/>
                <a:gd name="T11" fmla="*/ 20725658 h 61"/>
                <a:gd name="T12" fmla="*/ 363636197 w 60"/>
                <a:gd name="T13" fmla="*/ 0 h 61"/>
                <a:gd name="T14" fmla="*/ 397942042 w 60"/>
                <a:gd name="T15" fmla="*/ 34543639 h 61"/>
                <a:gd name="T16" fmla="*/ 411664904 w 60"/>
                <a:gd name="T17" fmla="*/ 373085498 h 6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0" h="61">
                  <a:moveTo>
                    <a:pt x="60" y="54"/>
                  </a:moveTo>
                  <a:cubicBezTo>
                    <a:pt x="60" y="56"/>
                    <a:pt x="58" y="58"/>
                    <a:pt x="56" y="58"/>
                  </a:cubicBezTo>
                  <a:cubicBezTo>
                    <a:pt x="7" y="61"/>
                    <a:pt x="7" y="61"/>
                    <a:pt x="7" y="61"/>
                  </a:cubicBezTo>
                  <a:cubicBezTo>
                    <a:pt x="5" y="61"/>
                    <a:pt x="3" y="59"/>
                    <a:pt x="2" y="56"/>
                  </a:cubicBezTo>
                  <a:cubicBezTo>
                    <a:pt x="0" y="8"/>
                    <a:pt x="0" y="8"/>
                    <a:pt x="0" y="8"/>
                  </a:cubicBezTo>
                  <a:cubicBezTo>
                    <a:pt x="0" y="5"/>
                    <a:pt x="2" y="3"/>
                    <a:pt x="4" y="3"/>
                  </a:cubicBezTo>
                  <a:cubicBezTo>
                    <a:pt x="53" y="0"/>
                    <a:pt x="53" y="0"/>
                    <a:pt x="53" y="0"/>
                  </a:cubicBezTo>
                  <a:cubicBezTo>
                    <a:pt x="55" y="0"/>
                    <a:pt x="57" y="2"/>
                    <a:pt x="58" y="5"/>
                  </a:cubicBezTo>
                  <a:lnTo>
                    <a:pt x="60" y="54"/>
                  </a:lnTo>
                  <a:close/>
                </a:path>
              </a:pathLst>
            </a:custGeom>
            <a:solidFill>
              <a:srgbClr val="D5CAA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1" name="Freeform 60"/>
            <p:cNvSpPr>
              <a:spLocks/>
            </p:cNvSpPr>
            <p:nvPr/>
          </p:nvSpPr>
          <p:spPr bwMode="auto">
            <a:xfrm>
              <a:off x="4405313" y="5840413"/>
              <a:ext cx="158750" cy="161925"/>
            </a:xfrm>
            <a:custGeom>
              <a:avLst/>
              <a:gdLst>
                <a:gd name="T0" fmla="*/ 420026042 w 60"/>
                <a:gd name="T1" fmla="*/ 380505168 h 61"/>
                <a:gd name="T2" fmla="*/ 392025188 w 60"/>
                <a:gd name="T3" fmla="*/ 408690736 h 61"/>
                <a:gd name="T4" fmla="*/ 49003479 w 60"/>
                <a:gd name="T5" fmla="*/ 429831240 h 61"/>
                <a:gd name="T6" fmla="*/ 21002625 w 60"/>
                <a:gd name="T7" fmla="*/ 401645672 h 61"/>
                <a:gd name="T8" fmla="*/ 0 w 60"/>
                <a:gd name="T9" fmla="*/ 56371136 h 61"/>
                <a:gd name="T10" fmla="*/ 28000854 w 60"/>
                <a:gd name="T11" fmla="*/ 21140503 h 61"/>
                <a:gd name="T12" fmla="*/ 371022563 w 60"/>
                <a:gd name="T13" fmla="*/ 7047719 h 61"/>
                <a:gd name="T14" fmla="*/ 406024292 w 60"/>
                <a:gd name="T15" fmla="*/ 35233287 h 61"/>
                <a:gd name="T16" fmla="*/ 420026042 w 60"/>
                <a:gd name="T17" fmla="*/ 380505168 h 6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0" h="61">
                  <a:moveTo>
                    <a:pt x="60" y="54"/>
                  </a:moveTo>
                  <a:cubicBezTo>
                    <a:pt x="60" y="56"/>
                    <a:pt x="59" y="58"/>
                    <a:pt x="56" y="58"/>
                  </a:cubicBezTo>
                  <a:cubicBezTo>
                    <a:pt x="7" y="61"/>
                    <a:pt x="7" y="61"/>
                    <a:pt x="7" y="61"/>
                  </a:cubicBezTo>
                  <a:cubicBezTo>
                    <a:pt x="5" y="61"/>
                    <a:pt x="3" y="59"/>
                    <a:pt x="3" y="57"/>
                  </a:cubicBezTo>
                  <a:cubicBezTo>
                    <a:pt x="0" y="8"/>
                    <a:pt x="0" y="8"/>
                    <a:pt x="0" y="8"/>
                  </a:cubicBezTo>
                  <a:cubicBezTo>
                    <a:pt x="0" y="5"/>
                    <a:pt x="2" y="3"/>
                    <a:pt x="4" y="3"/>
                  </a:cubicBezTo>
                  <a:cubicBezTo>
                    <a:pt x="53" y="1"/>
                    <a:pt x="53" y="1"/>
                    <a:pt x="53" y="1"/>
                  </a:cubicBezTo>
                  <a:cubicBezTo>
                    <a:pt x="56" y="0"/>
                    <a:pt x="58" y="2"/>
                    <a:pt x="58" y="5"/>
                  </a:cubicBezTo>
                  <a:lnTo>
                    <a:pt x="60" y="54"/>
                  </a:lnTo>
                  <a:close/>
                </a:path>
              </a:pathLst>
            </a:custGeom>
            <a:solidFill>
              <a:srgbClr val="F9A44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2" name="Freeform 61"/>
            <p:cNvSpPr>
              <a:spLocks/>
            </p:cNvSpPr>
            <p:nvPr/>
          </p:nvSpPr>
          <p:spPr bwMode="auto">
            <a:xfrm>
              <a:off x="4608513" y="5830888"/>
              <a:ext cx="161925" cy="160338"/>
            </a:xfrm>
            <a:custGeom>
              <a:avLst/>
              <a:gdLst>
                <a:gd name="T0" fmla="*/ 429831240 w 61"/>
                <a:gd name="T1" fmla="*/ 373085498 h 61"/>
                <a:gd name="T2" fmla="*/ 394597952 w 61"/>
                <a:gd name="T3" fmla="*/ 400721461 h 61"/>
                <a:gd name="T4" fmla="*/ 56371136 w 61"/>
                <a:gd name="T5" fmla="*/ 421447119 h 61"/>
                <a:gd name="T6" fmla="*/ 21140503 w 61"/>
                <a:gd name="T7" fmla="*/ 393811156 h 61"/>
                <a:gd name="T8" fmla="*/ 0 w 61"/>
                <a:gd name="T9" fmla="*/ 55271926 h 61"/>
                <a:gd name="T10" fmla="*/ 35233287 w 61"/>
                <a:gd name="T11" fmla="*/ 20725658 h 61"/>
                <a:gd name="T12" fmla="*/ 380505168 w 61"/>
                <a:gd name="T13" fmla="*/ 6907676 h 61"/>
                <a:gd name="T14" fmla="*/ 408690736 w 61"/>
                <a:gd name="T15" fmla="*/ 34543639 h 61"/>
                <a:gd name="T16" fmla="*/ 429831240 w 61"/>
                <a:gd name="T17" fmla="*/ 373085498 h 6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1" h="61">
                  <a:moveTo>
                    <a:pt x="61" y="54"/>
                  </a:moveTo>
                  <a:cubicBezTo>
                    <a:pt x="61" y="56"/>
                    <a:pt x="59" y="58"/>
                    <a:pt x="56" y="58"/>
                  </a:cubicBezTo>
                  <a:cubicBezTo>
                    <a:pt x="8" y="61"/>
                    <a:pt x="8" y="61"/>
                    <a:pt x="8" y="61"/>
                  </a:cubicBezTo>
                  <a:cubicBezTo>
                    <a:pt x="5" y="61"/>
                    <a:pt x="3" y="59"/>
                    <a:pt x="3" y="57"/>
                  </a:cubicBezTo>
                  <a:cubicBezTo>
                    <a:pt x="0" y="8"/>
                    <a:pt x="0" y="8"/>
                    <a:pt x="0" y="8"/>
                  </a:cubicBezTo>
                  <a:cubicBezTo>
                    <a:pt x="0" y="5"/>
                    <a:pt x="2" y="3"/>
                    <a:pt x="5" y="3"/>
                  </a:cubicBezTo>
                  <a:cubicBezTo>
                    <a:pt x="54" y="1"/>
                    <a:pt x="54" y="1"/>
                    <a:pt x="54" y="1"/>
                  </a:cubicBezTo>
                  <a:cubicBezTo>
                    <a:pt x="56" y="0"/>
                    <a:pt x="58" y="2"/>
                    <a:pt x="58" y="5"/>
                  </a:cubicBezTo>
                  <a:lnTo>
                    <a:pt x="61" y="54"/>
                  </a:lnTo>
                  <a:close/>
                </a:path>
              </a:pathLst>
            </a:custGeom>
            <a:solidFill>
              <a:srgbClr val="E3466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3" name="Freeform 62"/>
            <p:cNvSpPr>
              <a:spLocks/>
            </p:cNvSpPr>
            <p:nvPr/>
          </p:nvSpPr>
          <p:spPr bwMode="auto">
            <a:xfrm>
              <a:off x="3395663" y="6083300"/>
              <a:ext cx="161925" cy="158750"/>
            </a:xfrm>
            <a:custGeom>
              <a:avLst/>
              <a:gdLst>
                <a:gd name="T0" fmla="*/ 429831240 w 61"/>
                <a:gd name="T1" fmla="*/ 371022563 h 60"/>
                <a:gd name="T2" fmla="*/ 401645672 w 61"/>
                <a:gd name="T3" fmla="*/ 399026063 h 60"/>
                <a:gd name="T4" fmla="*/ 56371136 w 61"/>
                <a:gd name="T5" fmla="*/ 420026042 h 60"/>
                <a:gd name="T6" fmla="*/ 21140503 w 61"/>
                <a:gd name="T7" fmla="*/ 392025188 h 60"/>
                <a:gd name="T8" fmla="*/ 7047719 w 61"/>
                <a:gd name="T9" fmla="*/ 49003479 h 60"/>
                <a:gd name="T10" fmla="*/ 35233287 w 61"/>
                <a:gd name="T11" fmla="*/ 14001750 h 60"/>
                <a:gd name="T12" fmla="*/ 380505168 w 61"/>
                <a:gd name="T13" fmla="*/ 0 h 60"/>
                <a:gd name="T14" fmla="*/ 408690736 w 61"/>
                <a:gd name="T15" fmla="*/ 28000854 h 60"/>
                <a:gd name="T16" fmla="*/ 429831240 w 61"/>
                <a:gd name="T17" fmla="*/ 371022563 h 6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1" h="60">
                  <a:moveTo>
                    <a:pt x="61" y="53"/>
                  </a:moveTo>
                  <a:cubicBezTo>
                    <a:pt x="61" y="55"/>
                    <a:pt x="59" y="57"/>
                    <a:pt x="57" y="57"/>
                  </a:cubicBezTo>
                  <a:cubicBezTo>
                    <a:pt x="8" y="60"/>
                    <a:pt x="8" y="60"/>
                    <a:pt x="8" y="60"/>
                  </a:cubicBezTo>
                  <a:cubicBezTo>
                    <a:pt x="5" y="60"/>
                    <a:pt x="3" y="58"/>
                    <a:pt x="3" y="56"/>
                  </a:cubicBezTo>
                  <a:cubicBezTo>
                    <a:pt x="1" y="7"/>
                    <a:pt x="1" y="7"/>
                    <a:pt x="1" y="7"/>
                  </a:cubicBezTo>
                  <a:cubicBezTo>
                    <a:pt x="0" y="4"/>
                    <a:pt x="2" y="2"/>
                    <a:pt x="5" y="2"/>
                  </a:cubicBezTo>
                  <a:cubicBezTo>
                    <a:pt x="54" y="0"/>
                    <a:pt x="54" y="0"/>
                    <a:pt x="54" y="0"/>
                  </a:cubicBezTo>
                  <a:cubicBezTo>
                    <a:pt x="56" y="0"/>
                    <a:pt x="58" y="1"/>
                    <a:pt x="58" y="4"/>
                  </a:cubicBezTo>
                  <a:lnTo>
                    <a:pt x="61" y="53"/>
                  </a:lnTo>
                  <a:close/>
                </a:path>
              </a:pathLst>
            </a:custGeom>
            <a:solidFill>
              <a:srgbClr val="D5CAA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4" name="Freeform 63"/>
            <p:cNvSpPr>
              <a:spLocks/>
            </p:cNvSpPr>
            <p:nvPr/>
          </p:nvSpPr>
          <p:spPr bwMode="auto">
            <a:xfrm>
              <a:off x="3602038" y="6072188"/>
              <a:ext cx="158750" cy="158750"/>
            </a:xfrm>
            <a:custGeom>
              <a:avLst/>
              <a:gdLst>
                <a:gd name="T0" fmla="*/ 420026042 w 60"/>
                <a:gd name="T1" fmla="*/ 371022563 h 60"/>
                <a:gd name="T2" fmla="*/ 392025188 w 60"/>
                <a:gd name="T3" fmla="*/ 399026063 h 60"/>
                <a:gd name="T4" fmla="*/ 49003479 w 60"/>
                <a:gd name="T5" fmla="*/ 420026042 h 60"/>
                <a:gd name="T6" fmla="*/ 14001750 w 60"/>
                <a:gd name="T7" fmla="*/ 392025188 h 60"/>
                <a:gd name="T8" fmla="*/ 0 w 60"/>
                <a:gd name="T9" fmla="*/ 49003479 h 60"/>
                <a:gd name="T10" fmla="*/ 28000854 w 60"/>
                <a:gd name="T11" fmla="*/ 14001750 h 60"/>
                <a:gd name="T12" fmla="*/ 371022563 w 60"/>
                <a:gd name="T13" fmla="*/ 0 h 60"/>
                <a:gd name="T14" fmla="*/ 399026063 w 60"/>
                <a:gd name="T15" fmla="*/ 28000854 h 60"/>
                <a:gd name="T16" fmla="*/ 420026042 w 60"/>
                <a:gd name="T17" fmla="*/ 371022563 h 6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0" h="60">
                  <a:moveTo>
                    <a:pt x="60" y="53"/>
                  </a:moveTo>
                  <a:cubicBezTo>
                    <a:pt x="60" y="55"/>
                    <a:pt x="58" y="57"/>
                    <a:pt x="56" y="57"/>
                  </a:cubicBezTo>
                  <a:cubicBezTo>
                    <a:pt x="7" y="60"/>
                    <a:pt x="7" y="60"/>
                    <a:pt x="7" y="60"/>
                  </a:cubicBezTo>
                  <a:cubicBezTo>
                    <a:pt x="5" y="60"/>
                    <a:pt x="2" y="58"/>
                    <a:pt x="2" y="56"/>
                  </a:cubicBezTo>
                  <a:cubicBezTo>
                    <a:pt x="0" y="7"/>
                    <a:pt x="0" y="7"/>
                    <a:pt x="0" y="7"/>
                  </a:cubicBezTo>
                  <a:cubicBezTo>
                    <a:pt x="0" y="4"/>
                    <a:pt x="2" y="2"/>
                    <a:pt x="4" y="2"/>
                  </a:cubicBezTo>
                  <a:cubicBezTo>
                    <a:pt x="53" y="0"/>
                    <a:pt x="53" y="0"/>
                    <a:pt x="53" y="0"/>
                  </a:cubicBezTo>
                  <a:cubicBezTo>
                    <a:pt x="55" y="0"/>
                    <a:pt x="57" y="2"/>
                    <a:pt x="57" y="4"/>
                  </a:cubicBezTo>
                  <a:lnTo>
                    <a:pt x="60" y="53"/>
                  </a:lnTo>
                  <a:close/>
                </a:path>
              </a:pathLst>
            </a:custGeom>
            <a:solidFill>
              <a:srgbClr val="D5CAA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5" name="Freeform 64"/>
            <p:cNvSpPr>
              <a:spLocks/>
            </p:cNvSpPr>
            <p:nvPr/>
          </p:nvSpPr>
          <p:spPr bwMode="auto">
            <a:xfrm>
              <a:off x="3805238" y="6062663"/>
              <a:ext cx="157162" cy="157163"/>
            </a:xfrm>
            <a:custGeom>
              <a:avLst/>
              <a:gdLst>
                <a:gd name="T0" fmla="*/ 411664904 w 60"/>
                <a:gd name="T1" fmla="*/ 363641130 h 60"/>
                <a:gd name="T2" fmla="*/ 384221800 w 60"/>
                <a:gd name="T3" fmla="*/ 391087029 h 60"/>
                <a:gd name="T4" fmla="*/ 48028707 w 60"/>
                <a:gd name="T5" fmla="*/ 411670143 h 60"/>
                <a:gd name="T6" fmla="*/ 20582983 w 60"/>
                <a:gd name="T7" fmla="*/ 384224244 h 60"/>
                <a:gd name="T8" fmla="*/ 0 w 60"/>
                <a:gd name="T9" fmla="*/ 48029013 h 60"/>
                <a:gd name="T10" fmla="*/ 27443105 w 60"/>
                <a:gd name="T11" fmla="*/ 13722949 h 60"/>
                <a:gd name="T12" fmla="*/ 363636197 w 60"/>
                <a:gd name="T13" fmla="*/ 0 h 60"/>
                <a:gd name="T14" fmla="*/ 397942042 w 60"/>
                <a:gd name="T15" fmla="*/ 27445899 h 60"/>
                <a:gd name="T16" fmla="*/ 411664904 w 60"/>
                <a:gd name="T17" fmla="*/ 363641130 h 6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0" h="60">
                  <a:moveTo>
                    <a:pt x="60" y="53"/>
                  </a:moveTo>
                  <a:cubicBezTo>
                    <a:pt x="60" y="55"/>
                    <a:pt x="58" y="57"/>
                    <a:pt x="56" y="57"/>
                  </a:cubicBezTo>
                  <a:cubicBezTo>
                    <a:pt x="7" y="60"/>
                    <a:pt x="7" y="60"/>
                    <a:pt x="7" y="60"/>
                  </a:cubicBezTo>
                  <a:cubicBezTo>
                    <a:pt x="5" y="60"/>
                    <a:pt x="3" y="58"/>
                    <a:pt x="3" y="56"/>
                  </a:cubicBezTo>
                  <a:cubicBezTo>
                    <a:pt x="0" y="7"/>
                    <a:pt x="0" y="7"/>
                    <a:pt x="0" y="7"/>
                  </a:cubicBezTo>
                  <a:cubicBezTo>
                    <a:pt x="0" y="5"/>
                    <a:pt x="2" y="2"/>
                    <a:pt x="4" y="2"/>
                  </a:cubicBezTo>
                  <a:cubicBezTo>
                    <a:pt x="53" y="0"/>
                    <a:pt x="53" y="0"/>
                    <a:pt x="53" y="0"/>
                  </a:cubicBezTo>
                  <a:cubicBezTo>
                    <a:pt x="56" y="0"/>
                    <a:pt x="58" y="2"/>
                    <a:pt x="58" y="4"/>
                  </a:cubicBezTo>
                  <a:lnTo>
                    <a:pt x="60" y="53"/>
                  </a:lnTo>
                  <a:close/>
                </a:path>
              </a:pathLst>
            </a:custGeom>
            <a:solidFill>
              <a:srgbClr val="D5CAA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6" name="Freeform 65"/>
            <p:cNvSpPr>
              <a:spLocks/>
            </p:cNvSpPr>
            <p:nvPr/>
          </p:nvSpPr>
          <p:spPr bwMode="auto">
            <a:xfrm>
              <a:off x="4008438" y="6051550"/>
              <a:ext cx="160337" cy="158750"/>
            </a:xfrm>
            <a:custGeom>
              <a:avLst/>
              <a:gdLst>
                <a:gd name="T0" fmla="*/ 414534228 w 61"/>
                <a:gd name="T1" fmla="*/ 371022563 h 60"/>
                <a:gd name="T2" fmla="*/ 386898438 w 61"/>
                <a:gd name="T3" fmla="*/ 406024292 h 60"/>
                <a:gd name="T4" fmla="*/ 48361319 w 61"/>
                <a:gd name="T5" fmla="*/ 420026042 h 60"/>
                <a:gd name="T6" fmla="*/ 20725529 w 61"/>
                <a:gd name="T7" fmla="*/ 392025188 h 60"/>
                <a:gd name="T8" fmla="*/ 0 w 61"/>
                <a:gd name="T9" fmla="*/ 49003479 h 60"/>
                <a:gd name="T10" fmla="*/ 34543424 w 61"/>
                <a:gd name="T11" fmla="*/ 14001750 h 60"/>
                <a:gd name="T12" fmla="*/ 366170281 w 61"/>
                <a:gd name="T13" fmla="*/ 0 h 60"/>
                <a:gd name="T14" fmla="*/ 400716333 w 61"/>
                <a:gd name="T15" fmla="*/ 28000854 h 60"/>
                <a:gd name="T16" fmla="*/ 414534228 w 61"/>
                <a:gd name="T17" fmla="*/ 371022563 h 6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1" h="60">
                  <a:moveTo>
                    <a:pt x="60" y="53"/>
                  </a:moveTo>
                  <a:cubicBezTo>
                    <a:pt x="61" y="55"/>
                    <a:pt x="59" y="57"/>
                    <a:pt x="56" y="58"/>
                  </a:cubicBezTo>
                  <a:cubicBezTo>
                    <a:pt x="7" y="60"/>
                    <a:pt x="7" y="60"/>
                    <a:pt x="7" y="60"/>
                  </a:cubicBezTo>
                  <a:cubicBezTo>
                    <a:pt x="5" y="60"/>
                    <a:pt x="3" y="58"/>
                    <a:pt x="3" y="56"/>
                  </a:cubicBezTo>
                  <a:cubicBezTo>
                    <a:pt x="0" y="7"/>
                    <a:pt x="0" y="7"/>
                    <a:pt x="0" y="7"/>
                  </a:cubicBezTo>
                  <a:cubicBezTo>
                    <a:pt x="0" y="5"/>
                    <a:pt x="2" y="3"/>
                    <a:pt x="5" y="2"/>
                  </a:cubicBezTo>
                  <a:cubicBezTo>
                    <a:pt x="53" y="0"/>
                    <a:pt x="53" y="0"/>
                    <a:pt x="53" y="0"/>
                  </a:cubicBezTo>
                  <a:cubicBezTo>
                    <a:pt x="56" y="0"/>
                    <a:pt x="58" y="2"/>
                    <a:pt x="58" y="4"/>
                  </a:cubicBezTo>
                  <a:lnTo>
                    <a:pt x="60" y="53"/>
                  </a:lnTo>
                  <a:close/>
                </a:path>
              </a:pathLst>
            </a:custGeom>
            <a:solidFill>
              <a:srgbClr val="D5CAA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7" name="Freeform 66"/>
            <p:cNvSpPr>
              <a:spLocks/>
            </p:cNvSpPr>
            <p:nvPr/>
          </p:nvSpPr>
          <p:spPr bwMode="auto">
            <a:xfrm>
              <a:off x="4211638" y="6040438"/>
              <a:ext cx="160337" cy="158750"/>
            </a:xfrm>
            <a:custGeom>
              <a:avLst/>
              <a:gdLst>
                <a:gd name="T0" fmla="*/ 421441862 w 61"/>
                <a:gd name="T1" fmla="*/ 371022563 h 60"/>
                <a:gd name="T2" fmla="*/ 393806071 w 61"/>
                <a:gd name="T3" fmla="*/ 406024292 h 60"/>
                <a:gd name="T4" fmla="*/ 55271581 w 61"/>
                <a:gd name="T5" fmla="*/ 420026042 h 60"/>
                <a:gd name="T6" fmla="*/ 20725529 w 61"/>
                <a:gd name="T7" fmla="*/ 392025188 h 60"/>
                <a:gd name="T8" fmla="*/ 6907633 w 61"/>
                <a:gd name="T9" fmla="*/ 49003479 h 60"/>
                <a:gd name="T10" fmla="*/ 34543424 w 61"/>
                <a:gd name="T11" fmla="*/ 14001750 h 60"/>
                <a:gd name="T12" fmla="*/ 373080543 w 61"/>
                <a:gd name="T13" fmla="*/ 0 h 60"/>
                <a:gd name="T14" fmla="*/ 400716333 w 61"/>
                <a:gd name="T15" fmla="*/ 28000854 h 60"/>
                <a:gd name="T16" fmla="*/ 421441862 w 61"/>
                <a:gd name="T17" fmla="*/ 371022563 h 6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1" h="60">
                  <a:moveTo>
                    <a:pt x="61" y="53"/>
                  </a:moveTo>
                  <a:cubicBezTo>
                    <a:pt x="61" y="55"/>
                    <a:pt x="59" y="57"/>
                    <a:pt x="57" y="58"/>
                  </a:cubicBezTo>
                  <a:cubicBezTo>
                    <a:pt x="8" y="60"/>
                    <a:pt x="8" y="60"/>
                    <a:pt x="8" y="60"/>
                  </a:cubicBezTo>
                  <a:cubicBezTo>
                    <a:pt x="5" y="60"/>
                    <a:pt x="3" y="58"/>
                    <a:pt x="3" y="56"/>
                  </a:cubicBezTo>
                  <a:cubicBezTo>
                    <a:pt x="1" y="7"/>
                    <a:pt x="1" y="7"/>
                    <a:pt x="1" y="7"/>
                  </a:cubicBezTo>
                  <a:cubicBezTo>
                    <a:pt x="0" y="5"/>
                    <a:pt x="2" y="3"/>
                    <a:pt x="5" y="2"/>
                  </a:cubicBezTo>
                  <a:cubicBezTo>
                    <a:pt x="54" y="0"/>
                    <a:pt x="54" y="0"/>
                    <a:pt x="54" y="0"/>
                  </a:cubicBezTo>
                  <a:cubicBezTo>
                    <a:pt x="56" y="0"/>
                    <a:pt x="58" y="2"/>
                    <a:pt x="58" y="4"/>
                  </a:cubicBezTo>
                  <a:lnTo>
                    <a:pt x="61" y="53"/>
                  </a:lnTo>
                  <a:close/>
                </a:path>
              </a:pathLst>
            </a:custGeom>
            <a:solidFill>
              <a:srgbClr val="D5CAA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8" name="Freeform 67"/>
            <p:cNvSpPr>
              <a:spLocks/>
            </p:cNvSpPr>
            <p:nvPr/>
          </p:nvSpPr>
          <p:spPr bwMode="auto">
            <a:xfrm>
              <a:off x="4416425" y="6030913"/>
              <a:ext cx="158750" cy="158750"/>
            </a:xfrm>
            <a:custGeom>
              <a:avLst/>
              <a:gdLst>
                <a:gd name="T0" fmla="*/ 420026042 w 60"/>
                <a:gd name="T1" fmla="*/ 371022563 h 60"/>
                <a:gd name="T2" fmla="*/ 392025188 w 60"/>
                <a:gd name="T3" fmla="*/ 406024292 h 60"/>
                <a:gd name="T4" fmla="*/ 49003479 w 60"/>
                <a:gd name="T5" fmla="*/ 420026042 h 60"/>
                <a:gd name="T6" fmla="*/ 14001750 w 60"/>
                <a:gd name="T7" fmla="*/ 392025188 h 60"/>
                <a:gd name="T8" fmla="*/ 0 w 60"/>
                <a:gd name="T9" fmla="*/ 49003479 h 60"/>
                <a:gd name="T10" fmla="*/ 28000854 w 60"/>
                <a:gd name="T11" fmla="*/ 14001750 h 60"/>
                <a:gd name="T12" fmla="*/ 371022563 w 60"/>
                <a:gd name="T13" fmla="*/ 0 h 60"/>
                <a:gd name="T14" fmla="*/ 406024292 w 60"/>
                <a:gd name="T15" fmla="*/ 28000854 h 60"/>
                <a:gd name="T16" fmla="*/ 420026042 w 60"/>
                <a:gd name="T17" fmla="*/ 371022563 h 6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0" h="60">
                  <a:moveTo>
                    <a:pt x="60" y="53"/>
                  </a:moveTo>
                  <a:cubicBezTo>
                    <a:pt x="60" y="55"/>
                    <a:pt x="58" y="57"/>
                    <a:pt x="56" y="58"/>
                  </a:cubicBezTo>
                  <a:cubicBezTo>
                    <a:pt x="7" y="60"/>
                    <a:pt x="7" y="60"/>
                    <a:pt x="7" y="60"/>
                  </a:cubicBezTo>
                  <a:cubicBezTo>
                    <a:pt x="5" y="60"/>
                    <a:pt x="3" y="58"/>
                    <a:pt x="2" y="56"/>
                  </a:cubicBezTo>
                  <a:cubicBezTo>
                    <a:pt x="0" y="7"/>
                    <a:pt x="0" y="7"/>
                    <a:pt x="0" y="7"/>
                  </a:cubicBezTo>
                  <a:cubicBezTo>
                    <a:pt x="0" y="5"/>
                    <a:pt x="2" y="3"/>
                    <a:pt x="4" y="2"/>
                  </a:cubicBezTo>
                  <a:cubicBezTo>
                    <a:pt x="53" y="0"/>
                    <a:pt x="53" y="0"/>
                    <a:pt x="53" y="0"/>
                  </a:cubicBezTo>
                  <a:cubicBezTo>
                    <a:pt x="55" y="0"/>
                    <a:pt x="57" y="2"/>
                    <a:pt x="58" y="4"/>
                  </a:cubicBezTo>
                  <a:lnTo>
                    <a:pt x="60" y="53"/>
                  </a:lnTo>
                  <a:close/>
                </a:path>
              </a:pathLst>
            </a:custGeom>
            <a:solidFill>
              <a:srgbClr val="D5CAA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9" name="Freeform 68"/>
            <p:cNvSpPr>
              <a:spLocks/>
            </p:cNvSpPr>
            <p:nvPr/>
          </p:nvSpPr>
          <p:spPr bwMode="auto">
            <a:xfrm>
              <a:off x="4619625" y="6019800"/>
              <a:ext cx="158750" cy="158750"/>
            </a:xfrm>
            <a:custGeom>
              <a:avLst/>
              <a:gdLst>
                <a:gd name="T0" fmla="*/ 420026042 w 60"/>
                <a:gd name="T1" fmla="*/ 371022563 h 60"/>
                <a:gd name="T2" fmla="*/ 392025188 w 60"/>
                <a:gd name="T3" fmla="*/ 406024292 h 60"/>
                <a:gd name="T4" fmla="*/ 49003479 w 60"/>
                <a:gd name="T5" fmla="*/ 420026042 h 60"/>
                <a:gd name="T6" fmla="*/ 21002625 w 60"/>
                <a:gd name="T7" fmla="*/ 392025188 h 60"/>
                <a:gd name="T8" fmla="*/ 0 w 60"/>
                <a:gd name="T9" fmla="*/ 49003479 h 60"/>
                <a:gd name="T10" fmla="*/ 28000854 w 60"/>
                <a:gd name="T11" fmla="*/ 21002625 h 60"/>
                <a:gd name="T12" fmla="*/ 371022563 w 60"/>
                <a:gd name="T13" fmla="*/ 0 h 60"/>
                <a:gd name="T14" fmla="*/ 406024292 w 60"/>
                <a:gd name="T15" fmla="*/ 28000854 h 60"/>
                <a:gd name="T16" fmla="*/ 420026042 w 60"/>
                <a:gd name="T17" fmla="*/ 371022563 h 6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0" h="60">
                  <a:moveTo>
                    <a:pt x="60" y="53"/>
                  </a:moveTo>
                  <a:cubicBezTo>
                    <a:pt x="60" y="55"/>
                    <a:pt x="59" y="58"/>
                    <a:pt x="56" y="58"/>
                  </a:cubicBezTo>
                  <a:cubicBezTo>
                    <a:pt x="7" y="60"/>
                    <a:pt x="7" y="60"/>
                    <a:pt x="7" y="60"/>
                  </a:cubicBezTo>
                  <a:cubicBezTo>
                    <a:pt x="5" y="60"/>
                    <a:pt x="3" y="58"/>
                    <a:pt x="3" y="56"/>
                  </a:cubicBezTo>
                  <a:cubicBezTo>
                    <a:pt x="0" y="7"/>
                    <a:pt x="0" y="7"/>
                    <a:pt x="0" y="7"/>
                  </a:cubicBezTo>
                  <a:cubicBezTo>
                    <a:pt x="0" y="5"/>
                    <a:pt x="2" y="3"/>
                    <a:pt x="4" y="3"/>
                  </a:cubicBezTo>
                  <a:cubicBezTo>
                    <a:pt x="53" y="0"/>
                    <a:pt x="53" y="0"/>
                    <a:pt x="53" y="0"/>
                  </a:cubicBezTo>
                  <a:cubicBezTo>
                    <a:pt x="56" y="0"/>
                    <a:pt x="58" y="2"/>
                    <a:pt x="58" y="4"/>
                  </a:cubicBezTo>
                  <a:lnTo>
                    <a:pt x="60" y="53"/>
                  </a:lnTo>
                  <a:close/>
                </a:path>
              </a:pathLst>
            </a:custGeom>
            <a:solidFill>
              <a:srgbClr val="F9A44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40" name="Freeform 69"/>
            <p:cNvSpPr>
              <a:spLocks/>
            </p:cNvSpPr>
            <p:nvPr/>
          </p:nvSpPr>
          <p:spPr bwMode="auto">
            <a:xfrm>
              <a:off x="3406775" y="6270625"/>
              <a:ext cx="158750" cy="158750"/>
            </a:xfrm>
            <a:custGeom>
              <a:avLst/>
              <a:gdLst>
                <a:gd name="T0" fmla="*/ 420026042 w 60"/>
                <a:gd name="T1" fmla="*/ 371022563 h 60"/>
                <a:gd name="T2" fmla="*/ 392025188 w 60"/>
                <a:gd name="T3" fmla="*/ 406024292 h 60"/>
                <a:gd name="T4" fmla="*/ 49003479 w 60"/>
                <a:gd name="T5" fmla="*/ 420026042 h 60"/>
                <a:gd name="T6" fmla="*/ 21002625 w 60"/>
                <a:gd name="T7" fmla="*/ 392025188 h 60"/>
                <a:gd name="T8" fmla="*/ 0 w 60"/>
                <a:gd name="T9" fmla="*/ 49003479 h 60"/>
                <a:gd name="T10" fmla="*/ 28000854 w 60"/>
                <a:gd name="T11" fmla="*/ 21002625 h 60"/>
                <a:gd name="T12" fmla="*/ 371022563 w 60"/>
                <a:gd name="T13" fmla="*/ 0 h 60"/>
                <a:gd name="T14" fmla="*/ 406024292 w 60"/>
                <a:gd name="T15" fmla="*/ 28000854 h 60"/>
                <a:gd name="T16" fmla="*/ 420026042 w 60"/>
                <a:gd name="T17" fmla="*/ 371022563 h 6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0" h="60">
                  <a:moveTo>
                    <a:pt x="60" y="53"/>
                  </a:moveTo>
                  <a:cubicBezTo>
                    <a:pt x="60" y="56"/>
                    <a:pt x="59" y="58"/>
                    <a:pt x="56" y="58"/>
                  </a:cubicBezTo>
                  <a:cubicBezTo>
                    <a:pt x="7" y="60"/>
                    <a:pt x="7" y="60"/>
                    <a:pt x="7" y="60"/>
                  </a:cubicBezTo>
                  <a:cubicBezTo>
                    <a:pt x="5" y="60"/>
                    <a:pt x="3" y="59"/>
                    <a:pt x="3" y="56"/>
                  </a:cubicBezTo>
                  <a:cubicBezTo>
                    <a:pt x="0" y="7"/>
                    <a:pt x="0" y="7"/>
                    <a:pt x="0" y="7"/>
                  </a:cubicBezTo>
                  <a:cubicBezTo>
                    <a:pt x="0" y="5"/>
                    <a:pt x="2" y="3"/>
                    <a:pt x="4" y="3"/>
                  </a:cubicBezTo>
                  <a:cubicBezTo>
                    <a:pt x="53" y="0"/>
                    <a:pt x="53" y="0"/>
                    <a:pt x="53" y="0"/>
                  </a:cubicBezTo>
                  <a:cubicBezTo>
                    <a:pt x="56" y="0"/>
                    <a:pt x="58" y="2"/>
                    <a:pt x="58" y="4"/>
                  </a:cubicBezTo>
                  <a:lnTo>
                    <a:pt x="60" y="53"/>
                  </a:lnTo>
                  <a:close/>
                </a:path>
              </a:pathLst>
            </a:custGeom>
            <a:solidFill>
              <a:srgbClr val="D5CAA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41" name="Freeform 70"/>
            <p:cNvSpPr>
              <a:spLocks/>
            </p:cNvSpPr>
            <p:nvPr/>
          </p:nvSpPr>
          <p:spPr bwMode="auto">
            <a:xfrm>
              <a:off x="3609975" y="6259513"/>
              <a:ext cx="160337" cy="158750"/>
            </a:xfrm>
            <a:custGeom>
              <a:avLst/>
              <a:gdLst>
                <a:gd name="T0" fmla="*/ 421441862 w 61"/>
                <a:gd name="T1" fmla="*/ 371022563 h 60"/>
                <a:gd name="T2" fmla="*/ 386898438 w 61"/>
                <a:gd name="T3" fmla="*/ 406024292 h 60"/>
                <a:gd name="T4" fmla="*/ 55271581 w 61"/>
                <a:gd name="T5" fmla="*/ 420026042 h 60"/>
                <a:gd name="T6" fmla="*/ 20725529 w 61"/>
                <a:gd name="T7" fmla="*/ 392025188 h 60"/>
                <a:gd name="T8" fmla="*/ 0 w 61"/>
                <a:gd name="T9" fmla="*/ 49003479 h 60"/>
                <a:gd name="T10" fmla="*/ 34543424 w 61"/>
                <a:gd name="T11" fmla="*/ 21002625 h 60"/>
                <a:gd name="T12" fmla="*/ 366170281 w 61"/>
                <a:gd name="T13" fmla="*/ 0 h 60"/>
                <a:gd name="T14" fmla="*/ 400716333 w 61"/>
                <a:gd name="T15" fmla="*/ 28000854 h 60"/>
                <a:gd name="T16" fmla="*/ 421441862 w 61"/>
                <a:gd name="T17" fmla="*/ 371022563 h 6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1" h="60">
                  <a:moveTo>
                    <a:pt x="61" y="53"/>
                  </a:moveTo>
                  <a:cubicBezTo>
                    <a:pt x="61" y="56"/>
                    <a:pt x="59" y="58"/>
                    <a:pt x="56" y="58"/>
                  </a:cubicBezTo>
                  <a:cubicBezTo>
                    <a:pt x="8" y="60"/>
                    <a:pt x="8" y="60"/>
                    <a:pt x="8" y="60"/>
                  </a:cubicBezTo>
                  <a:cubicBezTo>
                    <a:pt x="5" y="60"/>
                    <a:pt x="3" y="59"/>
                    <a:pt x="3" y="56"/>
                  </a:cubicBezTo>
                  <a:cubicBezTo>
                    <a:pt x="0" y="7"/>
                    <a:pt x="0" y="7"/>
                    <a:pt x="0" y="7"/>
                  </a:cubicBezTo>
                  <a:cubicBezTo>
                    <a:pt x="0" y="5"/>
                    <a:pt x="2" y="3"/>
                    <a:pt x="5" y="3"/>
                  </a:cubicBezTo>
                  <a:cubicBezTo>
                    <a:pt x="53" y="0"/>
                    <a:pt x="53" y="0"/>
                    <a:pt x="53" y="0"/>
                  </a:cubicBezTo>
                  <a:cubicBezTo>
                    <a:pt x="56" y="0"/>
                    <a:pt x="58" y="2"/>
                    <a:pt x="58" y="4"/>
                  </a:cubicBezTo>
                  <a:lnTo>
                    <a:pt x="61" y="53"/>
                  </a:lnTo>
                  <a:close/>
                </a:path>
              </a:pathLst>
            </a:custGeom>
            <a:solidFill>
              <a:srgbClr val="D5CAA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42" name="Freeform 71"/>
            <p:cNvSpPr>
              <a:spLocks/>
            </p:cNvSpPr>
            <p:nvPr/>
          </p:nvSpPr>
          <p:spPr bwMode="auto">
            <a:xfrm>
              <a:off x="3814763" y="6249988"/>
              <a:ext cx="158750" cy="160338"/>
            </a:xfrm>
            <a:custGeom>
              <a:avLst/>
              <a:gdLst>
                <a:gd name="T0" fmla="*/ 420026042 w 60"/>
                <a:gd name="T1" fmla="*/ 366175193 h 61"/>
                <a:gd name="T2" fmla="*/ 392025188 w 60"/>
                <a:gd name="T3" fmla="*/ 400721461 h 61"/>
                <a:gd name="T4" fmla="*/ 49003479 w 60"/>
                <a:gd name="T5" fmla="*/ 414539442 h 61"/>
                <a:gd name="T6" fmla="*/ 14001750 w 60"/>
                <a:gd name="T7" fmla="*/ 386903479 h 61"/>
                <a:gd name="T8" fmla="*/ 0 w 60"/>
                <a:gd name="T9" fmla="*/ 48361621 h 61"/>
                <a:gd name="T10" fmla="*/ 28000854 w 60"/>
                <a:gd name="T11" fmla="*/ 20725658 h 61"/>
                <a:gd name="T12" fmla="*/ 371022563 w 60"/>
                <a:gd name="T13" fmla="*/ 0 h 61"/>
                <a:gd name="T14" fmla="*/ 399026063 w 60"/>
                <a:gd name="T15" fmla="*/ 27635963 h 61"/>
                <a:gd name="T16" fmla="*/ 420026042 w 60"/>
                <a:gd name="T17" fmla="*/ 366175193 h 6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0" h="61">
                  <a:moveTo>
                    <a:pt x="60" y="53"/>
                  </a:moveTo>
                  <a:cubicBezTo>
                    <a:pt x="60" y="56"/>
                    <a:pt x="58" y="58"/>
                    <a:pt x="56" y="58"/>
                  </a:cubicBezTo>
                  <a:cubicBezTo>
                    <a:pt x="7" y="60"/>
                    <a:pt x="7" y="60"/>
                    <a:pt x="7" y="60"/>
                  </a:cubicBezTo>
                  <a:cubicBezTo>
                    <a:pt x="4" y="61"/>
                    <a:pt x="2" y="59"/>
                    <a:pt x="2" y="56"/>
                  </a:cubicBezTo>
                  <a:cubicBezTo>
                    <a:pt x="0" y="7"/>
                    <a:pt x="0" y="7"/>
                    <a:pt x="0" y="7"/>
                  </a:cubicBezTo>
                  <a:cubicBezTo>
                    <a:pt x="0" y="5"/>
                    <a:pt x="1" y="3"/>
                    <a:pt x="4" y="3"/>
                  </a:cubicBezTo>
                  <a:cubicBezTo>
                    <a:pt x="53" y="0"/>
                    <a:pt x="53" y="0"/>
                    <a:pt x="53" y="0"/>
                  </a:cubicBezTo>
                  <a:cubicBezTo>
                    <a:pt x="55" y="0"/>
                    <a:pt x="57" y="2"/>
                    <a:pt x="57" y="4"/>
                  </a:cubicBezTo>
                  <a:lnTo>
                    <a:pt x="60" y="53"/>
                  </a:lnTo>
                  <a:close/>
                </a:path>
              </a:pathLst>
            </a:custGeom>
            <a:solidFill>
              <a:srgbClr val="D5CAA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43" name="Freeform 72"/>
            <p:cNvSpPr>
              <a:spLocks/>
            </p:cNvSpPr>
            <p:nvPr/>
          </p:nvSpPr>
          <p:spPr bwMode="auto">
            <a:xfrm>
              <a:off x="4017963" y="6238875"/>
              <a:ext cx="158750" cy="160338"/>
            </a:xfrm>
            <a:custGeom>
              <a:avLst/>
              <a:gdLst>
                <a:gd name="T0" fmla="*/ 420026042 w 60"/>
                <a:gd name="T1" fmla="*/ 366175193 h 61"/>
                <a:gd name="T2" fmla="*/ 392025188 w 60"/>
                <a:gd name="T3" fmla="*/ 400721461 h 61"/>
                <a:gd name="T4" fmla="*/ 49003479 w 60"/>
                <a:gd name="T5" fmla="*/ 414539442 h 61"/>
                <a:gd name="T6" fmla="*/ 21002625 w 60"/>
                <a:gd name="T7" fmla="*/ 386903479 h 61"/>
                <a:gd name="T8" fmla="*/ 0 w 60"/>
                <a:gd name="T9" fmla="*/ 48361621 h 61"/>
                <a:gd name="T10" fmla="*/ 28000854 w 60"/>
                <a:gd name="T11" fmla="*/ 20725658 h 61"/>
                <a:gd name="T12" fmla="*/ 371022563 w 60"/>
                <a:gd name="T13" fmla="*/ 0 h 61"/>
                <a:gd name="T14" fmla="*/ 406024292 w 60"/>
                <a:gd name="T15" fmla="*/ 27635963 h 61"/>
                <a:gd name="T16" fmla="*/ 420026042 w 60"/>
                <a:gd name="T17" fmla="*/ 366175193 h 6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0" h="61">
                  <a:moveTo>
                    <a:pt x="60" y="53"/>
                  </a:moveTo>
                  <a:cubicBezTo>
                    <a:pt x="60" y="56"/>
                    <a:pt x="58" y="58"/>
                    <a:pt x="56" y="58"/>
                  </a:cubicBezTo>
                  <a:cubicBezTo>
                    <a:pt x="7" y="60"/>
                    <a:pt x="7" y="60"/>
                    <a:pt x="7" y="60"/>
                  </a:cubicBezTo>
                  <a:cubicBezTo>
                    <a:pt x="5" y="61"/>
                    <a:pt x="3" y="59"/>
                    <a:pt x="3" y="56"/>
                  </a:cubicBezTo>
                  <a:cubicBezTo>
                    <a:pt x="0" y="7"/>
                    <a:pt x="0" y="7"/>
                    <a:pt x="0" y="7"/>
                  </a:cubicBezTo>
                  <a:cubicBezTo>
                    <a:pt x="0" y="5"/>
                    <a:pt x="2" y="3"/>
                    <a:pt x="4" y="3"/>
                  </a:cubicBezTo>
                  <a:cubicBezTo>
                    <a:pt x="53" y="0"/>
                    <a:pt x="53" y="0"/>
                    <a:pt x="53" y="0"/>
                  </a:cubicBezTo>
                  <a:cubicBezTo>
                    <a:pt x="55" y="0"/>
                    <a:pt x="58" y="2"/>
                    <a:pt x="58" y="4"/>
                  </a:cubicBezTo>
                  <a:lnTo>
                    <a:pt x="60" y="53"/>
                  </a:lnTo>
                  <a:close/>
                </a:path>
              </a:pathLst>
            </a:custGeom>
            <a:solidFill>
              <a:srgbClr val="D5CAA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44" name="Freeform 73"/>
            <p:cNvSpPr>
              <a:spLocks/>
            </p:cNvSpPr>
            <p:nvPr/>
          </p:nvSpPr>
          <p:spPr bwMode="auto">
            <a:xfrm>
              <a:off x="4221163" y="6227763"/>
              <a:ext cx="161925" cy="161925"/>
            </a:xfrm>
            <a:custGeom>
              <a:avLst/>
              <a:gdLst>
                <a:gd name="T0" fmla="*/ 422783520 w 61"/>
                <a:gd name="T1" fmla="*/ 373460104 h 61"/>
                <a:gd name="T2" fmla="*/ 394597952 w 61"/>
                <a:gd name="T3" fmla="*/ 408690736 h 61"/>
                <a:gd name="T4" fmla="*/ 49326071 w 61"/>
                <a:gd name="T5" fmla="*/ 429831240 h 61"/>
                <a:gd name="T6" fmla="*/ 21140503 w 61"/>
                <a:gd name="T7" fmla="*/ 394597952 h 61"/>
                <a:gd name="T8" fmla="*/ 0 w 61"/>
                <a:gd name="T9" fmla="*/ 49326071 h 61"/>
                <a:gd name="T10" fmla="*/ 28185568 w 61"/>
                <a:gd name="T11" fmla="*/ 21140503 h 61"/>
                <a:gd name="T12" fmla="*/ 373460104 w 61"/>
                <a:gd name="T13" fmla="*/ 0 h 61"/>
                <a:gd name="T14" fmla="*/ 408690736 w 61"/>
                <a:gd name="T15" fmla="*/ 35233287 h 61"/>
                <a:gd name="T16" fmla="*/ 422783520 w 61"/>
                <a:gd name="T17" fmla="*/ 373460104 h 6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1" h="61">
                  <a:moveTo>
                    <a:pt x="60" y="53"/>
                  </a:moveTo>
                  <a:cubicBezTo>
                    <a:pt x="61" y="56"/>
                    <a:pt x="59" y="58"/>
                    <a:pt x="56" y="58"/>
                  </a:cubicBezTo>
                  <a:cubicBezTo>
                    <a:pt x="7" y="61"/>
                    <a:pt x="7" y="61"/>
                    <a:pt x="7" y="61"/>
                  </a:cubicBezTo>
                  <a:cubicBezTo>
                    <a:pt x="5" y="61"/>
                    <a:pt x="3" y="59"/>
                    <a:pt x="3" y="56"/>
                  </a:cubicBezTo>
                  <a:cubicBezTo>
                    <a:pt x="0" y="7"/>
                    <a:pt x="0" y="7"/>
                    <a:pt x="0" y="7"/>
                  </a:cubicBezTo>
                  <a:cubicBezTo>
                    <a:pt x="0" y="5"/>
                    <a:pt x="2" y="3"/>
                    <a:pt x="4" y="3"/>
                  </a:cubicBezTo>
                  <a:cubicBezTo>
                    <a:pt x="53" y="0"/>
                    <a:pt x="53" y="0"/>
                    <a:pt x="53" y="0"/>
                  </a:cubicBezTo>
                  <a:cubicBezTo>
                    <a:pt x="56" y="0"/>
                    <a:pt x="58" y="2"/>
                    <a:pt x="58" y="5"/>
                  </a:cubicBezTo>
                  <a:lnTo>
                    <a:pt x="60" y="53"/>
                  </a:lnTo>
                  <a:close/>
                </a:path>
              </a:pathLst>
            </a:custGeom>
            <a:solidFill>
              <a:srgbClr val="D5CAA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45" name="Freeform 74"/>
            <p:cNvSpPr>
              <a:spLocks/>
            </p:cNvSpPr>
            <p:nvPr/>
          </p:nvSpPr>
          <p:spPr bwMode="auto">
            <a:xfrm>
              <a:off x="4424363" y="6218238"/>
              <a:ext cx="160337" cy="160338"/>
            </a:xfrm>
            <a:custGeom>
              <a:avLst/>
              <a:gdLst>
                <a:gd name="T0" fmla="*/ 421441862 w 61"/>
                <a:gd name="T1" fmla="*/ 366175193 h 61"/>
                <a:gd name="T2" fmla="*/ 393806071 w 61"/>
                <a:gd name="T3" fmla="*/ 400721461 h 61"/>
                <a:gd name="T4" fmla="*/ 55271581 w 61"/>
                <a:gd name="T5" fmla="*/ 421447119 h 61"/>
                <a:gd name="T6" fmla="*/ 20725529 w 61"/>
                <a:gd name="T7" fmla="*/ 386903479 h 61"/>
                <a:gd name="T8" fmla="*/ 6907633 w 61"/>
                <a:gd name="T9" fmla="*/ 55271926 h 61"/>
                <a:gd name="T10" fmla="*/ 34543424 w 61"/>
                <a:gd name="T11" fmla="*/ 20725658 h 61"/>
                <a:gd name="T12" fmla="*/ 373080543 w 61"/>
                <a:gd name="T13" fmla="*/ 0 h 61"/>
                <a:gd name="T14" fmla="*/ 400716333 w 61"/>
                <a:gd name="T15" fmla="*/ 34543639 h 61"/>
                <a:gd name="T16" fmla="*/ 421441862 w 61"/>
                <a:gd name="T17" fmla="*/ 366175193 h 6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1" h="61">
                  <a:moveTo>
                    <a:pt x="61" y="53"/>
                  </a:moveTo>
                  <a:cubicBezTo>
                    <a:pt x="61" y="56"/>
                    <a:pt x="59" y="58"/>
                    <a:pt x="57" y="58"/>
                  </a:cubicBezTo>
                  <a:cubicBezTo>
                    <a:pt x="8" y="61"/>
                    <a:pt x="8" y="61"/>
                    <a:pt x="8" y="61"/>
                  </a:cubicBezTo>
                  <a:cubicBezTo>
                    <a:pt x="5" y="61"/>
                    <a:pt x="3" y="59"/>
                    <a:pt x="3" y="56"/>
                  </a:cubicBezTo>
                  <a:cubicBezTo>
                    <a:pt x="1" y="8"/>
                    <a:pt x="1" y="8"/>
                    <a:pt x="1" y="8"/>
                  </a:cubicBezTo>
                  <a:cubicBezTo>
                    <a:pt x="0" y="5"/>
                    <a:pt x="2" y="3"/>
                    <a:pt x="5" y="3"/>
                  </a:cubicBezTo>
                  <a:cubicBezTo>
                    <a:pt x="54" y="0"/>
                    <a:pt x="54" y="0"/>
                    <a:pt x="54" y="0"/>
                  </a:cubicBezTo>
                  <a:cubicBezTo>
                    <a:pt x="56" y="0"/>
                    <a:pt x="58" y="2"/>
                    <a:pt x="58" y="5"/>
                  </a:cubicBezTo>
                  <a:lnTo>
                    <a:pt x="61" y="53"/>
                  </a:lnTo>
                  <a:close/>
                </a:path>
              </a:pathLst>
            </a:custGeom>
            <a:solidFill>
              <a:srgbClr val="D5CAA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46" name="Freeform 75"/>
            <p:cNvSpPr>
              <a:spLocks/>
            </p:cNvSpPr>
            <p:nvPr/>
          </p:nvSpPr>
          <p:spPr bwMode="auto">
            <a:xfrm>
              <a:off x="3417888" y="6457950"/>
              <a:ext cx="157162" cy="160338"/>
            </a:xfrm>
            <a:custGeom>
              <a:avLst/>
              <a:gdLst>
                <a:gd name="T0" fmla="*/ 411664904 w 60"/>
                <a:gd name="T1" fmla="*/ 373085498 h 61"/>
                <a:gd name="T2" fmla="*/ 384221800 w 60"/>
                <a:gd name="T3" fmla="*/ 400721461 h 61"/>
                <a:gd name="T4" fmla="*/ 48028707 w 60"/>
                <a:gd name="T5" fmla="*/ 421447119 h 61"/>
                <a:gd name="T6" fmla="*/ 13722862 w 60"/>
                <a:gd name="T7" fmla="*/ 393811156 h 61"/>
                <a:gd name="T8" fmla="*/ 0 w 60"/>
                <a:gd name="T9" fmla="*/ 55271926 h 61"/>
                <a:gd name="T10" fmla="*/ 27443105 w 60"/>
                <a:gd name="T11" fmla="*/ 20725658 h 61"/>
                <a:gd name="T12" fmla="*/ 363636197 w 60"/>
                <a:gd name="T13" fmla="*/ 6907676 h 61"/>
                <a:gd name="T14" fmla="*/ 397942042 w 60"/>
                <a:gd name="T15" fmla="*/ 34543639 h 61"/>
                <a:gd name="T16" fmla="*/ 411664904 w 60"/>
                <a:gd name="T17" fmla="*/ 373085498 h 6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0" h="61">
                  <a:moveTo>
                    <a:pt x="60" y="54"/>
                  </a:moveTo>
                  <a:cubicBezTo>
                    <a:pt x="60" y="56"/>
                    <a:pt x="58" y="58"/>
                    <a:pt x="56" y="58"/>
                  </a:cubicBezTo>
                  <a:cubicBezTo>
                    <a:pt x="7" y="61"/>
                    <a:pt x="7" y="61"/>
                    <a:pt x="7" y="61"/>
                  </a:cubicBezTo>
                  <a:cubicBezTo>
                    <a:pt x="5" y="61"/>
                    <a:pt x="2" y="59"/>
                    <a:pt x="2" y="57"/>
                  </a:cubicBezTo>
                  <a:cubicBezTo>
                    <a:pt x="0" y="8"/>
                    <a:pt x="0" y="8"/>
                    <a:pt x="0" y="8"/>
                  </a:cubicBezTo>
                  <a:cubicBezTo>
                    <a:pt x="0" y="5"/>
                    <a:pt x="2" y="3"/>
                    <a:pt x="4" y="3"/>
                  </a:cubicBezTo>
                  <a:cubicBezTo>
                    <a:pt x="53" y="1"/>
                    <a:pt x="53" y="1"/>
                    <a:pt x="53" y="1"/>
                  </a:cubicBezTo>
                  <a:cubicBezTo>
                    <a:pt x="55" y="0"/>
                    <a:pt x="57" y="2"/>
                    <a:pt x="58" y="5"/>
                  </a:cubicBezTo>
                  <a:lnTo>
                    <a:pt x="60" y="54"/>
                  </a:lnTo>
                  <a:close/>
                </a:path>
              </a:pathLst>
            </a:custGeom>
            <a:solidFill>
              <a:srgbClr val="D5CAA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47" name="Freeform 76"/>
            <p:cNvSpPr>
              <a:spLocks/>
            </p:cNvSpPr>
            <p:nvPr/>
          </p:nvSpPr>
          <p:spPr bwMode="auto">
            <a:xfrm>
              <a:off x="3621088" y="6450013"/>
              <a:ext cx="157162" cy="158750"/>
            </a:xfrm>
            <a:custGeom>
              <a:avLst/>
              <a:gdLst>
                <a:gd name="T0" fmla="*/ 411664904 w 60"/>
                <a:gd name="T1" fmla="*/ 371022563 h 60"/>
                <a:gd name="T2" fmla="*/ 384221800 w 60"/>
                <a:gd name="T3" fmla="*/ 399026063 h 60"/>
                <a:gd name="T4" fmla="*/ 48028707 w 60"/>
                <a:gd name="T5" fmla="*/ 420026042 h 60"/>
                <a:gd name="T6" fmla="*/ 20582983 w 60"/>
                <a:gd name="T7" fmla="*/ 392025188 h 60"/>
                <a:gd name="T8" fmla="*/ 0 w 60"/>
                <a:gd name="T9" fmla="*/ 49003479 h 60"/>
                <a:gd name="T10" fmla="*/ 27443105 w 60"/>
                <a:gd name="T11" fmla="*/ 14001750 h 60"/>
                <a:gd name="T12" fmla="*/ 363636197 w 60"/>
                <a:gd name="T13" fmla="*/ 0 h 60"/>
                <a:gd name="T14" fmla="*/ 397942042 w 60"/>
                <a:gd name="T15" fmla="*/ 28000854 h 60"/>
                <a:gd name="T16" fmla="*/ 411664904 w 60"/>
                <a:gd name="T17" fmla="*/ 371022563 h 6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0" h="60">
                  <a:moveTo>
                    <a:pt x="60" y="53"/>
                  </a:moveTo>
                  <a:cubicBezTo>
                    <a:pt x="60" y="55"/>
                    <a:pt x="59" y="57"/>
                    <a:pt x="56" y="57"/>
                  </a:cubicBezTo>
                  <a:cubicBezTo>
                    <a:pt x="7" y="60"/>
                    <a:pt x="7" y="60"/>
                    <a:pt x="7" y="60"/>
                  </a:cubicBezTo>
                  <a:cubicBezTo>
                    <a:pt x="5" y="60"/>
                    <a:pt x="3" y="58"/>
                    <a:pt x="3" y="56"/>
                  </a:cubicBezTo>
                  <a:cubicBezTo>
                    <a:pt x="0" y="7"/>
                    <a:pt x="0" y="7"/>
                    <a:pt x="0" y="7"/>
                  </a:cubicBezTo>
                  <a:cubicBezTo>
                    <a:pt x="0" y="4"/>
                    <a:pt x="2" y="2"/>
                    <a:pt x="4" y="2"/>
                  </a:cubicBezTo>
                  <a:cubicBezTo>
                    <a:pt x="53" y="0"/>
                    <a:pt x="53" y="0"/>
                    <a:pt x="53" y="0"/>
                  </a:cubicBezTo>
                  <a:cubicBezTo>
                    <a:pt x="56" y="0"/>
                    <a:pt x="58" y="1"/>
                    <a:pt x="58" y="4"/>
                  </a:cubicBezTo>
                  <a:lnTo>
                    <a:pt x="60" y="53"/>
                  </a:lnTo>
                  <a:close/>
                </a:path>
              </a:pathLst>
            </a:custGeom>
            <a:solidFill>
              <a:srgbClr val="D5CAA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48" name="Freeform 77"/>
            <p:cNvSpPr>
              <a:spLocks/>
            </p:cNvSpPr>
            <p:nvPr/>
          </p:nvSpPr>
          <p:spPr bwMode="auto">
            <a:xfrm>
              <a:off x="3822700" y="6438900"/>
              <a:ext cx="161925" cy="158750"/>
            </a:xfrm>
            <a:custGeom>
              <a:avLst/>
              <a:gdLst>
                <a:gd name="T0" fmla="*/ 429831240 w 61"/>
                <a:gd name="T1" fmla="*/ 371022563 h 60"/>
                <a:gd name="T2" fmla="*/ 394597952 w 61"/>
                <a:gd name="T3" fmla="*/ 399026063 h 60"/>
                <a:gd name="T4" fmla="*/ 56371136 w 61"/>
                <a:gd name="T5" fmla="*/ 420026042 h 60"/>
                <a:gd name="T6" fmla="*/ 21140503 w 61"/>
                <a:gd name="T7" fmla="*/ 392025188 h 60"/>
                <a:gd name="T8" fmla="*/ 0 w 61"/>
                <a:gd name="T9" fmla="*/ 49003479 h 60"/>
                <a:gd name="T10" fmla="*/ 35233287 w 61"/>
                <a:gd name="T11" fmla="*/ 14001750 h 60"/>
                <a:gd name="T12" fmla="*/ 373460104 w 61"/>
                <a:gd name="T13" fmla="*/ 0 h 60"/>
                <a:gd name="T14" fmla="*/ 408690736 w 61"/>
                <a:gd name="T15" fmla="*/ 28000854 h 60"/>
                <a:gd name="T16" fmla="*/ 429831240 w 61"/>
                <a:gd name="T17" fmla="*/ 371022563 h 6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1" h="60">
                  <a:moveTo>
                    <a:pt x="61" y="53"/>
                  </a:moveTo>
                  <a:cubicBezTo>
                    <a:pt x="61" y="55"/>
                    <a:pt x="59" y="57"/>
                    <a:pt x="56" y="57"/>
                  </a:cubicBezTo>
                  <a:cubicBezTo>
                    <a:pt x="8" y="60"/>
                    <a:pt x="8" y="60"/>
                    <a:pt x="8" y="60"/>
                  </a:cubicBezTo>
                  <a:cubicBezTo>
                    <a:pt x="5" y="60"/>
                    <a:pt x="3" y="58"/>
                    <a:pt x="3" y="56"/>
                  </a:cubicBezTo>
                  <a:cubicBezTo>
                    <a:pt x="0" y="7"/>
                    <a:pt x="0" y="7"/>
                    <a:pt x="0" y="7"/>
                  </a:cubicBezTo>
                  <a:cubicBezTo>
                    <a:pt x="0" y="4"/>
                    <a:pt x="2" y="2"/>
                    <a:pt x="5" y="2"/>
                  </a:cubicBezTo>
                  <a:cubicBezTo>
                    <a:pt x="53" y="0"/>
                    <a:pt x="53" y="0"/>
                    <a:pt x="53" y="0"/>
                  </a:cubicBezTo>
                  <a:cubicBezTo>
                    <a:pt x="56" y="0"/>
                    <a:pt x="58" y="1"/>
                    <a:pt x="58" y="4"/>
                  </a:cubicBezTo>
                  <a:lnTo>
                    <a:pt x="61" y="53"/>
                  </a:lnTo>
                  <a:close/>
                </a:path>
              </a:pathLst>
            </a:custGeom>
            <a:solidFill>
              <a:srgbClr val="D5CAA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49" name="Freeform 78"/>
            <p:cNvSpPr>
              <a:spLocks/>
            </p:cNvSpPr>
            <p:nvPr/>
          </p:nvSpPr>
          <p:spPr bwMode="auto">
            <a:xfrm>
              <a:off x="4029075" y="6429375"/>
              <a:ext cx="158750" cy="157163"/>
            </a:xfrm>
            <a:custGeom>
              <a:avLst/>
              <a:gdLst>
                <a:gd name="T0" fmla="*/ 420026042 w 60"/>
                <a:gd name="T1" fmla="*/ 363641130 h 60"/>
                <a:gd name="T2" fmla="*/ 392025188 w 60"/>
                <a:gd name="T3" fmla="*/ 391087029 h 60"/>
                <a:gd name="T4" fmla="*/ 49003479 w 60"/>
                <a:gd name="T5" fmla="*/ 411670143 h 60"/>
                <a:gd name="T6" fmla="*/ 14001750 w 60"/>
                <a:gd name="T7" fmla="*/ 384224244 h 60"/>
                <a:gd name="T8" fmla="*/ 0 w 60"/>
                <a:gd name="T9" fmla="*/ 48029013 h 60"/>
                <a:gd name="T10" fmla="*/ 28000854 w 60"/>
                <a:gd name="T11" fmla="*/ 13722949 h 60"/>
                <a:gd name="T12" fmla="*/ 371022563 w 60"/>
                <a:gd name="T13" fmla="*/ 0 h 60"/>
                <a:gd name="T14" fmla="*/ 399026063 w 60"/>
                <a:gd name="T15" fmla="*/ 27445899 h 60"/>
                <a:gd name="T16" fmla="*/ 420026042 w 60"/>
                <a:gd name="T17" fmla="*/ 363641130 h 6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0" h="60">
                  <a:moveTo>
                    <a:pt x="60" y="53"/>
                  </a:moveTo>
                  <a:cubicBezTo>
                    <a:pt x="60" y="55"/>
                    <a:pt x="58" y="57"/>
                    <a:pt x="56" y="57"/>
                  </a:cubicBezTo>
                  <a:cubicBezTo>
                    <a:pt x="7" y="60"/>
                    <a:pt x="7" y="60"/>
                    <a:pt x="7" y="60"/>
                  </a:cubicBezTo>
                  <a:cubicBezTo>
                    <a:pt x="4" y="60"/>
                    <a:pt x="2" y="58"/>
                    <a:pt x="2" y="56"/>
                  </a:cubicBezTo>
                  <a:cubicBezTo>
                    <a:pt x="0" y="7"/>
                    <a:pt x="0" y="7"/>
                    <a:pt x="0" y="7"/>
                  </a:cubicBezTo>
                  <a:cubicBezTo>
                    <a:pt x="0" y="4"/>
                    <a:pt x="1" y="2"/>
                    <a:pt x="4" y="2"/>
                  </a:cubicBezTo>
                  <a:cubicBezTo>
                    <a:pt x="53" y="0"/>
                    <a:pt x="53" y="0"/>
                    <a:pt x="53" y="0"/>
                  </a:cubicBezTo>
                  <a:cubicBezTo>
                    <a:pt x="55" y="0"/>
                    <a:pt x="57" y="1"/>
                    <a:pt x="57" y="4"/>
                  </a:cubicBezTo>
                  <a:lnTo>
                    <a:pt x="60" y="53"/>
                  </a:lnTo>
                  <a:close/>
                </a:path>
              </a:pathLst>
            </a:custGeom>
            <a:solidFill>
              <a:srgbClr val="D5CAA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50" name="Freeform 79"/>
            <p:cNvSpPr>
              <a:spLocks/>
            </p:cNvSpPr>
            <p:nvPr/>
          </p:nvSpPr>
          <p:spPr bwMode="auto">
            <a:xfrm>
              <a:off x="4232275" y="6418263"/>
              <a:ext cx="158750" cy="158750"/>
            </a:xfrm>
            <a:custGeom>
              <a:avLst/>
              <a:gdLst>
                <a:gd name="T0" fmla="*/ 420026042 w 60"/>
                <a:gd name="T1" fmla="*/ 371022563 h 60"/>
                <a:gd name="T2" fmla="*/ 392025188 w 60"/>
                <a:gd name="T3" fmla="*/ 399026063 h 60"/>
                <a:gd name="T4" fmla="*/ 49003479 w 60"/>
                <a:gd name="T5" fmla="*/ 420026042 h 60"/>
                <a:gd name="T6" fmla="*/ 14001750 w 60"/>
                <a:gd name="T7" fmla="*/ 392025188 h 60"/>
                <a:gd name="T8" fmla="*/ 0 w 60"/>
                <a:gd name="T9" fmla="*/ 49003479 h 60"/>
                <a:gd name="T10" fmla="*/ 28000854 w 60"/>
                <a:gd name="T11" fmla="*/ 14001750 h 60"/>
                <a:gd name="T12" fmla="*/ 371022563 w 60"/>
                <a:gd name="T13" fmla="*/ 0 h 60"/>
                <a:gd name="T14" fmla="*/ 406024292 w 60"/>
                <a:gd name="T15" fmla="*/ 28000854 h 60"/>
                <a:gd name="T16" fmla="*/ 420026042 w 60"/>
                <a:gd name="T17" fmla="*/ 371022563 h 6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0" h="60">
                  <a:moveTo>
                    <a:pt x="60" y="53"/>
                  </a:moveTo>
                  <a:cubicBezTo>
                    <a:pt x="60" y="55"/>
                    <a:pt x="58" y="57"/>
                    <a:pt x="56" y="57"/>
                  </a:cubicBezTo>
                  <a:cubicBezTo>
                    <a:pt x="7" y="60"/>
                    <a:pt x="7" y="60"/>
                    <a:pt x="7" y="60"/>
                  </a:cubicBezTo>
                  <a:cubicBezTo>
                    <a:pt x="5" y="60"/>
                    <a:pt x="3" y="58"/>
                    <a:pt x="2" y="56"/>
                  </a:cubicBezTo>
                  <a:cubicBezTo>
                    <a:pt x="0" y="7"/>
                    <a:pt x="0" y="7"/>
                    <a:pt x="0" y="7"/>
                  </a:cubicBezTo>
                  <a:cubicBezTo>
                    <a:pt x="0" y="4"/>
                    <a:pt x="2" y="2"/>
                    <a:pt x="4" y="2"/>
                  </a:cubicBezTo>
                  <a:cubicBezTo>
                    <a:pt x="53" y="0"/>
                    <a:pt x="53" y="0"/>
                    <a:pt x="53" y="0"/>
                  </a:cubicBezTo>
                  <a:cubicBezTo>
                    <a:pt x="55" y="0"/>
                    <a:pt x="57" y="2"/>
                    <a:pt x="58" y="4"/>
                  </a:cubicBezTo>
                  <a:lnTo>
                    <a:pt x="60" y="53"/>
                  </a:lnTo>
                  <a:close/>
                </a:path>
              </a:pathLst>
            </a:custGeom>
            <a:solidFill>
              <a:srgbClr val="D5CAA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51" name="Freeform 80"/>
            <p:cNvSpPr>
              <a:spLocks/>
            </p:cNvSpPr>
            <p:nvPr/>
          </p:nvSpPr>
          <p:spPr bwMode="auto">
            <a:xfrm>
              <a:off x="4435475" y="6407150"/>
              <a:ext cx="157162" cy="158750"/>
            </a:xfrm>
            <a:custGeom>
              <a:avLst/>
              <a:gdLst>
                <a:gd name="T0" fmla="*/ 411664904 w 60"/>
                <a:gd name="T1" fmla="*/ 371022563 h 60"/>
                <a:gd name="T2" fmla="*/ 384221800 w 60"/>
                <a:gd name="T3" fmla="*/ 399026063 h 60"/>
                <a:gd name="T4" fmla="*/ 48028707 w 60"/>
                <a:gd name="T5" fmla="*/ 420026042 h 60"/>
                <a:gd name="T6" fmla="*/ 20582983 w 60"/>
                <a:gd name="T7" fmla="*/ 392025188 h 60"/>
                <a:gd name="T8" fmla="*/ 0 w 60"/>
                <a:gd name="T9" fmla="*/ 49003479 h 60"/>
                <a:gd name="T10" fmla="*/ 27443105 w 60"/>
                <a:gd name="T11" fmla="*/ 14001750 h 60"/>
                <a:gd name="T12" fmla="*/ 363636197 w 60"/>
                <a:gd name="T13" fmla="*/ 0 h 60"/>
                <a:gd name="T14" fmla="*/ 397942042 w 60"/>
                <a:gd name="T15" fmla="*/ 28000854 h 60"/>
                <a:gd name="T16" fmla="*/ 411664904 w 60"/>
                <a:gd name="T17" fmla="*/ 371022563 h 6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0" h="60">
                  <a:moveTo>
                    <a:pt x="60" y="53"/>
                  </a:moveTo>
                  <a:cubicBezTo>
                    <a:pt x="60" y="55"/>
                    <a:pt x="59" y="57"/>
                    <a:pt x="56" y="57"/>
                  </a:cubicBezTo>
                  <a:cubicBezTo>
                    <a:pt x="7" y="60"/>
                    <a:pt x="7" y="60"/>
                    <a:pt x="7" y="60"/>
                  </a:cubicBezTo>
                  <a:cubicBezTo>
                    <a:pt x="5" y="60"/>
                    <a:pt x="3" y="58"/>
                    <a:pt x="3" y="56"/>
                  </a:cubicBezTo>
                  <a:cubicBezTo>
                    <a:pt x="0" y="7"/>
                    <a:pt x="0" y="7"/>
                    <a:pt x="0" y="7"/>
                  </a:cubicBezTo>
                  <a:cubicBezTo>
                    <a:pt x="0" y="5"/>
                    <a:pt x="2" y="2"/>
                    <a:pt x="4" y="2"/>
                  </a:cubicBezTo>
                  <a:cubicBezTo>
                    <a:pt x="53" y="0"/>
                    <a:pt x="53" y="0"/>
                    <a:pt x="53" y="0"/>
                  </a:cubicBezTo>
                  <a:cubicBezTo>
                    <a:pt x="56" y="0"/>
                    <a:pt x="58" y="2"/>
                    <a:pt x="58" y="4"/>
                  </a:cubicBezTo>
                  <a:lnTo>
                    <a:pt x="60" y="53"/>
                  </a:lnTo>
                  <a:close/>
                </a:path>
              </a:pathLst>
            </a:custGeom>
            <a:solidFill>
              <a:srgbClr val="D5CAA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52" name="Freeform 81"/>
            <p:cNvSpPr>
              <a:spLocks/>
            </p:cNvSpPr>
            <p:nvPr/>
          </p:nvSpPr>
          <p:spPr bwMode="auto">
            <a:xfrm>
              <a:off x="4630738" y="6207125"/>
              <a:ext cx="168275" cy="347663"/>
            </a:xfrm>
            <a:custGeom>
              <a:avLst/>
              <a:gdLst>
                <a:gd name="T0" fmla="*/ 366400407 w 64"/>
                <a:gd name="T1" fmla="*/ 0 h 132"/>
                <a:gd name="T2" fmla="*/ 27652315 w 64"/>
                <a:gd name="T3" fmla="*/ 20809738 h 132"/>
                <a:gd name="T4" fmla="*/ 0 w 64"/>
                <a:gd name="T5" fmla="*/ 55494389 h 132"/>
                <a:gd name="T6" fmla="*/ 13827472 w 64"/>
                <a:gd name="T7" fmla="*/ 332974238 h 132"/>
                <a:gd name="T8" fmla="*/ 13827472 w 64"/>
                <a:gd name="T9" fmla="*/ 388468628 h 132"/>
                <a:gd name="T10" fmla="*/ 41479788 w 64"/>
                <a:gd name="T11" fmla="*/ 887931302 h 132"/>
                <a:gd name="T12" fmla="*/ 76044524 w 64"/>
                <a:gd name="T13" fmla="*/ 915678497 h 132"/>
                <a:gd name="T14" fmla="*/ 407880195 w 64"/>
                <a:gd name="T15" fmla="*/ 901803582 h 132"/>
                <a:gd name="T16" fmla="*/ 442444932 w 64"/>
                <a:gd name="T17" fmla="*/ 867118931 h 132"/>
                <a:gd name="T18" fmla="*/ 414792616 w 64"/>
                <a:gd name="T19" fmla="*/ 367658890 h 132"/>
                <a:gd name="T20" fmla="*/ 414792616 w 64"/>
                <a:gd name="T21" fmla="*/ 312161867 h 132"/>
                <a:gd name="T22" fmla="*/ 394052723 w 64"/>
                <a:gd name="T23" fmla="*/ 34684652 h 132"/>
                <a:gd name="T24" fmla="*/ 366400407 w 64"/>
                <a:gd name="T25" fmla="*/ 0 h 13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64" h="132">
                  <a:moveTo>
                    <a:pt x="53" y="0"/>
                  </a:moveTo>
                  <a:cubicBezTo>
                    <a:pt x="4" y="3"/>
                    <a:pt x="4" y="3"/>
                    <a:pt x="4" y="3"/>
                  </a:cubicBezTo>
                  <a:cubicBezTo>
                    <a:pt x="2" y="3"/>
                    <a:pt x="0" y="5"/>
                    <a:pt x="0" y="8"/>
                  </a:cubicBezTo>
                  <a:cubicBezTo>
                    <a:pt x="2" y="48"/>
                    <a:pt x="2" y="48"/>
                    <a:pt x="2" y="48"/>
                  </a:cubicBezTo>
                  <a:cubicBezTo>
                    <a:pt x="2" y="56"/>
                    <a:pt x="2" y="56"/>
                    <a:pt x="2" y="56"/>
                  </a:cubicBezTo>
                  <a:cubicBezTo>
                    <a:pt x="6" y="128"/>
                    <a:pt x="6" y="128"/>
                    <a:pt x="6" y="128"/>
                  </a:cubicBezTo>
                  <a:cubicBezTo>
                    <a:pt x="6" y="130"/>
                    <a:pt x="8" y="132"/>
                    <a:pt x="11" y="132"/>
                  </a:cubicBezTo>
                  <a:cubicBezTo>
                    <a:pt x="59" y="130"/>
                    <a:pt x="59" y="130"/>
                    <a:pt x="59" y="130"/>
                  </a:cubicBezTo>
                  <a:cubicBezTo>
                    <a:pt x="62" y="129"/>
                    <a:pt x="64" y="127"/>
                    <a:pt x="64" y="125"/>
                  </a:cubicBezTo>
                  <a:cubicBezTo>
                    <a:pt x="60" y="53"/>
                    <a:pt x="60" y="53"/>
                    <a:pt x="60" y="53"/>
                  </a:cubicBezTo>
                  <a:cubicBezTo>
                    <a:pt x="60" y="45"/>
                    <a:pt x="60" y="45"/>
                    <a:pt x="60" y="45"/>
                  </a:cubicBezTo>
                  <a:cubicBezTo>
                    <a:pt x="57" y="5"/>
                    <a:pt x="57" y="5"/>
                    <a:pt x="57" y="5"/>
                  </a:cubicBezTo>
                  <a:cubicBezTo>
                    <a:pt x="57" y="2"/>
                    <a:pt x="55" y="0"/>
                    <a:pt x="53" y="0"/>
                  </a:cubicBezTo>
                  <a:close/>
                </a:path>
              </a:pathLst>
            </a:custGeom>
            <a:solidFill>
              <a:srgbClr val="E3466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53" name="Freeform 93"/>
            <p:cNvSpPr>
              <a:spLocks/>
            </p:cNvSpPr>
            <p:nvPr/>
          </p:nvSpPr>
          <p:spPr bwMode="auto">
            <a:xfrm>
              <a:off x="3465513" y="6223000"/>
              <a:ext cx="1103312" cy="1519238"/>
            </a:xfrm>
            <a:custGeom>
              <a:avLst/>
              <a:gdLst>
                <a:gd name="T0" fmla="*/ 90139800 w 419"/>
                <a:gd name="T1" fmla="*/ 1794842544 h 576"/>
                <a:gd name="T2" fmla="*/ 1060864770 w 419"/>
                <a:gd name="T3" fmla="*/ 2147483646 h 576"/>
                <a:gd name="T4" fmla="*/ 1220342068 w 419"/>
                <a:gd name="T5" fmla="*/ 2147483646 h 576"/>
                <a:gd name="T6" fmla="*/ 1206472989 w 419"/>
                <a:gd name="T7" fmla="*/ 2147483646 h 576"/>
                <a:gd name="T8" fmla="*/ 1733440079 w 419"/>
                <a:gd name="T9" fmla="*/ 2147483646 h 576"/>
                <a:gd name="T10" fmla="*/ 2147483646 w 419"/>
                <a:gd name="T11" fmla="*/ 2147483646 h 576"/>
                <a:gd name="T12" fmla="*/ 2147483646 w 419"/>
                <a:gd name="T13" fmla="*/ 2147483646 h 576"/>
                <a:gd name="T14" fmla="*/ 2147483646 w 419"/>
                <a:gd name="T15" fmla="*/ 2147483646 h 576"/>
                <a:gd name="T16" fmla="*/ 2147483646 w 419"/>
                <a:gd name="T17" fmla="*/ 2147483646 h 576"/>
                <a:gd name="T18" fmla="*/ 2147483646 w 419"/>
                <a:gd name="T19" fmla="*/ 2147483646 h 576"/>
                <a:gd name="T20" fmla="*/ 2147483646 w 419"/>
                <a:gd name="T21" fmla="*/ 2147483646 h 576"/>
                <a:gd name="T22" fmla="*/ 2147483646 w 419"/>
                <a:gd name="T23" fmla="*/ 1175692395 h 576"/>
                <a:gd name="T24" fmla="*/ 2147483646 w 419"/>
                <a:gd name="T25" fmla="*/ 932205492 h 576"/>
                <a:gd name="T26" fmla="*/ 2147483646 w 419"/>
                <a:gd name="T27" fmla="*/ 1043513413 h 576"/>
                <a:gd name="T28" fmla="*/ 2147483646 w 419"/>
                <a:gd name="T29" fmla="*/ 918292331 h 576"/>
                <a:gd name="T30" fmla="*/ 2052392042 w 419"/>
                <a:gd name="T31" fmla="*/ 1029600253 h 576"/>
                <a:gd name="T32" fmla="*/ 1851312772 w 419"/>
                <a:gd name="T33" fmla="*/ 911334432 h 576"/>
                <a:gd name="T34" fmla="*/ 1677969027 w 419"/>
                <a:gd name="T35" fmla="*/ 980902872 h 576"/>
                <a:gd name="T36" fmla="*/ 1698771330 w 419"/>
                <a:gd name="T37" fmla="*/ 250442164 h 576"/>
                <a:gd name="T38" fmla="*/ 1463023310 w 419"/>
                <a:gd name="T39" fmla="*/ 0 h 576"/>
                <a:gd name="T40" fmla="*/ 1220342068 w 419"/>
                <a:gd name="T41" fmla="*/ 236529004 h 576"/>
                <a:gd name="T42" fmla="*/ 1199539765 w 419"/>
                <a:gd name="T43" fmla="*/ 1140908175 h 576"/>
                <a:gd name="T44" fmla="*/ 1185673319 w 419"/>
                <a:gd name="T45" fmla="*/ 1690492521 h 576"/>
                <a:gd name="T46" fmla="*/ 1171804240 w 419"/>
                <a:gd name="T47" fmla="*/ 2147483646 h 576"/>
                <a:gd name="T48" fmla="*/ 436827290 w 419"/>
                <a:gd name="T49" fmla="*/ 1460918779 h 576"/>
                <a:gd name="T50" fmla="*/ 97073024 w 419"/>
                <a:gd name="T51" fmla="*/ 1453960880 h 576"/>
                <a:gd name="T52" fmla="*/ 90139800 w 419"/>
                <a:gd name="T53" fmla="*/ 1794842544 h 57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419" h="576">
                  <a:moveTo>
                    <a:pt x="13" y="258"/>
                  </a:moveTo>
                  <a:cubicBezTo>
                    <a:pt x="153" y="404"/>
                    <a:pt x="153" y="404"/>
                    <a:pt x="153" y="404"/>
                  </a:cubicBezTo>
                  <a:cubicBezTo>
                    <a:pt x="159" y="412"/>
                    <a:pt x="167" y="418"/>
                    <a:pt x="176" y="423"/>
                  </a:cubicBezTo>
                  <a:cubicBezTo>
                    <a:pt x="174" y="495"/>
                    <a:pt x="174" y="495"/>
                    <a:pt x="174" y="495"/>
                  </a:cubicBezTo>
                  <a:cubicBezTo>
                    <a:pt x="173" y="537"/>
                    <a:pt x="207" y="572"/>
                    <a:pt x="250" y="573"/>
                  </a:cubicBezTo>
                  <a:cubicBezTo>
                    <a:pt x="312" y="575"/>
                    <a:pt x="312" y="575"/>
                    <a:pt x="312" y="575"/>
                  </a:cubicBezTo>
                  <a:cubicBezTo>
                    <a:pt x="355" y="576"/>
                    <a:pt x="390" y="542"/>
                    <a:pt x="391" y="499"/>
                  </a:cubicBezTo>
                  <a:cubicBezTo>
                    <a:pt x="393" y="424"/>
                    <a:pt x="393" y="424"/>
                    <a:pt x="393" y="424"/>
                  </a:cubicBezTo>
                  <a:cubicBezTo>
                    <a:pt x="405" y="416"/>
                    <a:pt x="414" y="402"/>
                    <a:pt x="414" y="386"/>
                  </a:cubicBezTo>
                  <a:cubicBezTo>
                    <a:pt x="414" y="384"/>
                    <a:pt x="414" y="383"/>
                    <a:pt x="414" y="382"/>
                  </a:cubicBezTo>
                  <a:cubicBezTo>
                    <a:pt x="414" y="381"/>
                    <a:pt x="414" y="379"/>
                    <a:pt x="414" y="378"/>
                  </a:cubicBezTo>
                  <a:cubicBezTo>
                    <a:pt x="419" y="169"/>
                    <a:pt x="419" y="169"/>
                    <a:pt x="419" y="169"/>
                  </a:cubicBezTo>
                  <a:cubicBezTo>
                    <a:pt x="419" y="150"/>
                    <a:pt x="404" y="134"/>
                    <a:pt x="385" y="134"/>
                  </a:cubicBezTo>
                  <a:cubicBezTo>
                    <a:pt x="372" y="134"/>
                    <a:pt x="361" y="140"/>
                    <a:pt x="355" y="150"/>
                  </a:cubicBezTo>
                  <a:cubicBezTo>
                    <a:pt x="349" y="140"/>
                    <a:pt x="338" y="133"/>
                    <a:pt x="326" y="132"/>
                  </a:cubicBezTo>
                  <a:cubicBezTo>
                    <a:pt x="314" y="132"/>
                    <a:pt x="302" y="139"/>
                    <a:pt x="296" y="148"/>
                  </a:cubicBezTo>
                  <a:cubicBezTo>
                    <a:pt x="290" y="138"/>
                    <a:pt x="280" y="131"/>
                    <a:pt x="267" y="131"/>
                  </a:cubicBezTo>
                  <a:cubicBezTo>
                    <a:pt x="258" y="131"/>
                    <a:pt x="249" y="135"/>
                    <a:pt x="242" y="141"/>
                  </a:cubicBezTo>
                  <a:cubicBezTo>
                    <a:pt x="245" y="36"/>
                    <a:pt x="245" y="36"/>
                    <a:pt x="245" y="36"/>
                  </a:cubicBezTo>
                  <a:cubicBezTo>
                    <a:pt x="245" y="17"/>
                    <a:pt x="230" y="1"/>
                    <a:pt x="211" y="0"/>
                  </a:cubicBezTo>
                  <a:cubicBezTo>
                    <a:pt x="192" y="0"/>
                    <a:pt x="176" y="15"/>
                    <a:pt x="176" y="34"/>
                  </a:cubicBezTo>
                  <a:cubicBezTo>
                    <a:pt x="173" y="164"/>
                    <a:pt x="173" y="164"/>
                    <a:pt x="173" y="164"/>
                  </a:cubicBezTo>
                  <a:cubicBezTo>
                    <a:pt x="171" y="243"/>
                    <a:pt x="171" y="243"/>
                    <a:pt x="171" y="243"/>
                  </a:cubicBezTo>
                  <a:cubicBezTo>
                    <a:pt x="169" y="321"/>
                    <a:pt x="169" y="321"/>
                    <a:pt x="169" y="321"/>
                  </a:cubicBezTo>
                  <a:cubicBezTo>
                    <a:pt x="63" y="210"/>
                    <a:pt x="63" y="210"/>
                    <a:pt x="63" y="210"/>
                  </a:cubicBezTo>
                  <a:cubicBezTo>
                    <a:pt x="50" y="197"/>
                    <a:pt x="28" y="196"/>
                    <a:pt x="14" y="209"/>
                  </a:cubicBezTo>
                  <a:cubicBezTo>
                    <a:pt x="0" y="223"/>
                    <a:pt x="0" y="244"/>
                    <a:pt x="13" y="258"/>
                  </a:cubicBezTo>
                  <a:close/>
                </a:path>
              </a:pathLst>
            </a:custGeom>
            <a:solidFill>
              <a:srgbClr val="F0E3C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54" name="Freeform 94"/>
            <p:cNvSpPr>
              <a:spLocks/>
            </p:cNvSpPr>
            <p:nvPr/>
          </p:nvSpPr>
          <p:spPr bwMode="auto">
            <a:xfrm>
              <a:off x="3878263" y="7410450"/>
              <a:ext cx="701675" cy="639763"/>
            </a:xfrm>
            <a:custGeom>
              <a:avLst/>
              <a:gdLst>
                <a:gd name="T0" fmla="*/ 1113909063 w 442"/>
                <a:gd name="T1" fmla="*/ 977821389 h 403"/>
                <a:gd name="T2" fmla="*/ 75604688 w 442"/>
                <a:gd name="T3" fmla="*/ 1015624556 h 403"/>
                <a:gd name="T4" fmla="*/ 0 w 442"/>
                <a:gd name="T5" fmla="*/ 37803167 h 403"/>
                <a:gd name="T6" fmla="*/ 1038304375 w 442"/>
                <a:gd name="T7" fmla="*/ 0 h 403"/>
                <a:gd name="T8" fmla="*/ 1113909063 w 442"/>
                <a:gd name="T9" fmla="*/ 977821389 h 40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42" h="403">
                  <a:moveTo>
                    <a:pt x="442" y="388"/>
                  </a:moveTo>
                  <a:lnTo>
                    <a:pt x="30" y="403"/>
                  </a:lnTo>
                  <a:lnTo>
                    <a:pt x="0" y="15"/>
                  </a:lnTo>
                  <a:lnTo>
                    <a:pt x="412" y="0"/>
                  </a:lnTo>
                  <a:lnTo>
                    <a:pt x="442" y="388"/>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55" name="Freeform 95"/>
            <p:cNvSpPr>
              <a:spLocks/>
            </p:cNvSpPr>
            <p:nvPr/>
          </p:nvSpPr>
          <p:spPr bwMode="auto">
            <a:xfrm>
              <a:off x="3784600" y="7586663"/>
              <a:ext cx="938212" cy="906463"/>
            </a:xfrm>
            <a:custGeom>
              <a:avLst/>
              <a:gdLst>
                <a:gd name="T0" fmla="*/ 1489410756 w 591"/>
                <a:gd name="T1" fmla="*/ 1388607653 h 571"/>
                <a:gd name="T2" fmla="*/ 98285248 w 591"/>
                <a:gd name="T3" fmla="*/ 1439010806 h 571"/>
                <a:gd name="T4" fmla="*/ 0 w 591"/>
                <a:gd name="T5" fmla="*/ 50403153 h 571"/>
                <a:gd name="T6" fmla="*/ 1383564250 w 591"/>
                <a:gd name="T7" fmla="*/ 0 h 571"/>
                <a:gd name="T8" fmla="*/ 1489410756 w 591"/>
                <a:gd name="T9" fmla="*/ 1388607653 h 57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91" h="571">
                  <a:moveTo>
                    <a:pt x="591" y="551"/>
                  </a:moveTo>
                  <a:lnTo>
                    <a:pt x="39" y="571"/>
                  </a:lnTo>
                  <a:lnTo>
                    <a:pt x="0" y="20"/>
                  </a:lnTo>
                  <a:lnTo>
                    <a:pt x="549" y="0"/>
                  </a:lnTo>
                  <a:lnTo>
                    <a:pt x="591" y="551"/>
                  </a:lnTo>
                  <a:close/>
                </a:path>
              </a:pathLst>
            </a:custGeom>
            <a:solidFill>
              <a:srgbClr val="F9A44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3078" name="组合 121"/>
          <p:cNvGrpSpPr>
            <a:grpSpLocks/>
          </p:cNvGrpSpPr>
          <p:nvPr/>
        </p:nvGrpSpPr>
        <p:grpSpPr bwMode="auto">
          <a:xfrm>
            <a:off x="9101138" y="2673350"/>
            <a:ext cx="3998912" cy="2135188"/>
            <a:chOff x="6116638" y="2541588"/>
            <a:chExt cx="4614862" cy="2463800"/>
          </a:xfrm>
        </p:grpSpPr>
        <p:sp>
          <p:nvSpPr>
            <p:cNvPr id="3105" name="Freeform 96"/>
            <p:cNvSpPr>
              <a:spLocks/>
            </p:cNvSpPr>
            <p:nvPr/>
          </p:nvSpPr>
          <p:spPr bwMode="auto">
            <a:xfrm>
              <a:off x="8397875" y="3294063"/>
              <a:ext cx="284162" cy="487363"/>
            </a:xfrm>
            <a:custGeom>
              <a:avLst/>
              <a:gdLst>
                <a:gd name="T0" fmla="*/ 263068234 w 108"/>
                <a:gd name="T1" fmla="*/ 27761250 h 185"/>
                <a:gd name="T2" fmla="*/ 609209123 w 108"/>
                <a:gd name="T3" fmla="*/ 270660335 h 185"/>
                <a:gd name="T4" fmla="*/ 719974418 w 108"/>
                <a:gd name="T5" fmla="*/ 909145381 h 185"/>
                <a:gd name="T6" fmla="*/ 477676322 w 108"/>
                <a:gd name="T7" fmla="*/ 1256145203 h 185"/>
                <a:gd name="T8" fmla="*/ 131532801 w 108"/>
                <a:gd name="T9" fmla="*/ 1013246118 h 185"/>
                <a:gd name="T10" fmla="*/ 27692639 w 108"/>
                <a:gd name="T11" fmla="*/ 374761072 h 185"/>
                <a:gd name="T12" fmla="*/ 263068234 w 108"/>
                <a:gd name="T13" fmla="*/ 27761250 h 18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08" h="185">
                  <a:moveTo>
                    <a:pt x="38" y="4"/>
                  </a:moveTo>
                  <a:cubicBezTo>
                    <a:pt x="62" y="0"/>
                    <a:pt x="84" y="16"/>
                    <a:pt x="88" y="39"/>
                  </a:cubicBezTo>
                  <a:cubicBezTo>
                    <a:pt x="104" y="131"/>
                    <a:pt x="104" y="131"/>
                    <a:pt x="104" y="131"/>
                  </a:cubicBezTo>
                  <a:cubicBezTo>
                    <a:pt x="108" y="155"/>
                    <a:pt x="92" y="177"/>
                    <a:pt x="69" y="181"/>
                  </a:cubicBezTo>
                  <a:cubicBezTo>
                    <a:pt x="46" y="185"/>
                    <a:pt x="23" y="169"/>
                    <a:pt x="19" y="146"/>
                  </a:cubicBezTo>
                  <a:cubicBezTo>
                    <a:pt x="4" y="54"/>
                    <a:pt x="4" y="54"/>
                    <a:pt x="4" y="54"/>
                  </a:cubicBezTo>
                  <a:cubicBezTo>
                    <a:pt x="0" y="30"/>
                    <a:pt x="15" y="8"/>
                    <a:pt x="38" y="4"/>
                  </a:cubicBezTo>
                  <a:close/>
                </a:path>
              </a:pathLst>
            </a:custGeom>
            <a:solidFill>
              <a:srgbClr val="F1E4C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06" name="Freeform 97"/>
            <p:cNvSpPr>
              <a:spLocks/>
            </p:cNvSpPr>
            <p:nvPr/>
          </p:nvSpPr>
          <p:spPr bwMode="auto">
            <a:xfrm>
              <a:off x="8194675" y="3367088"/>
              <a:ext cx="287337" cy="487363"/>
            </a:xfrm>
            <a:custGeom>
              <a:avLst/>
              <a:gdLst>
                <a:gd name="T0" fmla="*/ 271016786 w 109"/>
                <a:gd name="T1" fmla="*/ 27761250 h 185"/>
                <a:gd name="T2" fmla="*/ 618473122 w 109"/>
                <a:gd name="T3" fmla="*/ 270660335 h 185"/>
                <a:gd name="T4" fmla="*/ 729659360 w 109"/>
                <a:gd name="T5" fmla="*/ 909145381 h 185"/>
                <a:gd name="T6" fmla="*/ 486437816 w 109"/>
                <a:gd name="T7" fmla="*/ 1256145203 h 185"/>
                <a:gd name="T8" fmla="*/ 138981480 w 109"/>
                <a:gd name="T9" fmla="*/ 1013246118 h 185"/>
                <a:gd name="T10" fmla="*/ 27795242 w 109"/>
                <a:gd name="T11" fmla="*/ 374761072 h 185"/>
                <a:gd name="T12" fmla="*/ 271016786 w 109"/>
                <a:gd name="T13" fmla="*/ 27761250 h 18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09" h="185">
                  <a:moveTo>
                    <a:pt x="39" y="4"/>
                  </a:moveTo>
                  <a:cubicBezTo>
                    <a:pt x="62" y="0"/>
                    <a:pt x="85" y="16"/>
                    <a:pt x="89" y="39"/>
                  </a:cubicBezTo>
                  <a:cubicBezTo>
                    <a:pt x="105" y="131"/>
                    <a:pt x="105" y="131"/>
                    <a:pt x="105" y="131"/>
                  </a:cubicBezTo>
                  <a:cubicBezTo>
                    <a:pt x="109" y="154"/>
                    <a:pt x="93" y="177"/>
                    <a:pt x="70" y="181"/>
                  </a:cubicBezTo>
                  <a:cubicBezTo>
                    <a:pt x="46" y="185"/>
                    <a:pt x="24" y="169"/>
                    <a:pt x="20" y="146"/>
                  </a:cubicBezTo>
                  <a:cubicBezTo>
                    <a:pt x="4" y="54"/>
                    <a:pt x="4" y="54"/>
                    <a:pt x="4" y="54"/>
                  </a:cubicBezTo>
                  <a:cubicBezTo>
                    <a:pt x="0" y="30"/>
                    <a:pt x="16" y="8"/>
                    <a:pt x="39" y="4"/>
                  </a:cubicBezTo>
                  <a:close/>
                </a:path>
              </a:pathLst>
            </a:custGeom>
            <a:solidFill>
              <a:srgbClr val="F1E4C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07" name="Freeform 98"/>
            <p:cNvSpPr>
              <a:spLocks/>
            </p:cNvSpPr>
            <p:nvPr/>
          </p:nvSpPr>
          <p:spPr bwMode="auto">
            <a:xfrm>
              <a:off x="7988300" y="3403600"/>
              <a:ext cx="285750" cy="485775"/>
            </a:xfrm>
            <a:custGeom>
              <a:avLst/>
              <a:gdLst>
                <a:gd name="T0" fmla="*/ 273018250 w 108"/>
                <a:gd name="T1" fmla="*/ 27879261 h 184"/>
                <a:gd name="T2" fmla="*/ 616037313 w 108"/>
                <a:gd name="T3" fmla="*/ 271830714 h 184"/>
                <a:gd name="T4" fmla="*/ 728046021 w 108"/>
                <a:gd name="T5" fmla="*/ 913074834 h 184"/>
                <a:gd name="T6" fmla="*/ 483031271 w 108"/>
                <a:gd name="T7" fmla="*/ 1254606340 h 184"/>
                <a:gd name="T8" fmla="*/ 140009563 w 108"/>
                <a:gd name="T9" fmla="*/ 1010654888 h 184"/>
                <a:gd name="T10" fmla="*/ 28000854 w 108"/>
                <a:gd name="T11" fmla="*/ 369410767 h 184"/>
                <a:gd name="T12" fmla="*/ 273018250 w 108"/>
                <a:gd name="T13" fmla="*/ 27879261 h 18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08" h="184">
                  <a:moveTo>
                    <a:pt x="39" y="4"/>
                  </a:moveTo>
                  <a:cubicBezTo>
                    <a:pt x="62" y="0"/>
                    <a:pt x="84" y="15"/>
                    <a:pt x="88" y="39"/>
                  </a:cubicBezTo>
                  <a:cubicBezTo>
                    <a:pt x="104" y="131"/>
                    <a:pt x="104" y="131"/>
                    <a:pt x="104" y="131"/>
                  </a:cubicBezTo>
                  <a:cubicBezTo>
                    <a:pt x="108" y="154"/>
                    <a:pt x="92" y="176"/>
                    <a:pt x="69" y="180"/>
                  </a:cubicBezTo>
                  <a:cubicBezTo>
                    <a:pt x="46" y="184"/>
                    <a:pt x="24" y="169"/>
                    <a:pt x="20" y="145"/>
                  </a:cubicBezTo>
                  <a:cubicBezTo>
                    <a:pt x="4" y="53"/>
                    <a:pt x="4" y="53"/>
                    <a:pt x="4" y="53"/>
                  </a:cubicBezTo>
                  <a:cubicBezTo>
                    <a:pt x="0" y="30"/>
                    <a:pt x="15" y="8"/>
                    <a:pt x="39" y="4"/>
                  </a:cubicBezTo>
                  <a:close/>
                </a:path>
              </a:pathLst>
            </a:custGeom>
            <a:solidFill>
              <a:srgbClr val="F1E4C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08" name="Freeform 99"/>
            <p:cNvSpPr>
              <a:spLocks/>
            </p:cNvSpPr>
            <p:nvPr/>
          </p:nvSpPr>
          <p:spPr bwMode="auto">
            <a:xfrm>
              <a:off x="7780338" y="3419475"/>
              <a:ext cx="285750" cy="485775"/>
            </a:xfrm>
            <a:custGeom>
              <a:avLst/>
              <a:gdLst>
                <a:gd name="T0" fmla="*/ 273018250 w 108"/>
                <a:gd name="T1" fmla="*/ 27879261 h 184"/>
                <a:gd name="T2" fmla="*/ 623038188 w 108"/>
                <a:gd name="T3" fmla="*/ 271830714 h 184"/>
                <a:gd name="T4" fmla="*/ 728046021 w 108"/>
                <a:gd name="T5" fmla="*/ 913074834 h 184"/>
                <a:gd name="T6" fmla="*/ 490029500 w 108"/>
                <a:gd name="T7" fmla="*/ 1254606340 h 184"/>
                <a:gd name="T8" fmla="*/ 140009563 w 108"/>
                <a:gd name="T9" fmla="*/ 1010654888 h 184"/>
                <a:gd name="T10" fmla="*/ 28000854 w 108"/>
                <a:gd name="T11" fmla="*/ 369410767 h 184"/>
                <a:gd name="T12" fmla="*/ 273018250 w 108"/>
                <a:gd name="T13" fmla="*/ 27879261 h 18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08" h="184">
                  <a:moveTo>
                    <a:pt x="39" y="4"/>
                  </a:moveTo>
                  <a:cubicBezTo>
                    <a:pt x="62" y="0"/>
                    <a:pt x="85" y="15"/>
                    <a:pt x="89" y="39"/>
                  </a:cubicBezTo>
                  <a:cubicBezTo>
                    <a:pt x="104" y="131"/>
                    <a:pt x="104" y="131"/>
                    <a:pt x="104" y="131"/>
                  </a:cubicBezTo>
                  <a:cubicBezTo>
                    <a:pt x="108" y="154"/>
                    <a:pt x="93" y="176"/>
                    <a:pt x="70" y="180"/>
                  </a:cubicBezTo>
                  <a:cubicBezTo>
                    <a:pt x="46" y="184"/>
                    <a:pt x="24" y="169"/>
                    <a:pt x="20" y="145"/>
                  </a:cubicBezTo>
                  <a:cubicBezTo>
                    <a:pt x="4" y="53"/>
                    <a:pt x="4" y="53"/>
                    <a:pt x="4" y="53"/>
                  </a:cubicBezTo>
                  <a:cubicBezTo>
                    <a:pt x="0" y="30"/>
                    <a:pt x="16" y="8"/>
                    <a:pt x="39" y="4"/>
                  </a:cubicBezTo>
                  <a:close/>
                </a:path>
              </a:pathLst>
            </a:custGeom>
            <a:solidFill>
              <a:srgbClr val="F1E4C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09" name="Freeform 100"/>
            <p:cNvSpPr>
              <a:spLocks/>
            </p:cNvSpPr>
            <p:nvPr/>
          </p:nvSpPr>
          <p:spPr bwMode="auto">
            <a:xfrm>
              <a:off x="8377238" y="2976563"/>
              <a:ext cx="893762" cy="582613"/>
            </a:xfrm>
            <a:custGeom>
              <a:avLst/>
              <a:gdLst>
                <a:gd name="T0" fmla="*/ 1814199764 w 339"/>
                <a:gd name="T1" fmla="*/ 34748516 h 221"/>
                <a:gd name="T2" fmla="*/ 2147483646 w 339"/>
                <a:gd name="T3" fmla="*/ 333592077 h 221"/>
                <a:gd name="T4" fmla="*/ 2147483646 w 339"/>
                <a:gd name="T5" fmla="*/ 820081841 h 221"/>
                <a:gd name="T6" fmla="*/ 2022728412 w 339"/>
                <a:gd name="T7" fmla="*/ 1250972925 h 221"/>
                <a:gd name="T8" fmla="*/ 549125791 w 339"/>
                <a:gd name="T9" fmla="*/ 1501169619 h 221"/>
                <a:gd name="T10" fmla="*/ 118166410 w 339"/>
                <a:gd name="T11" fmla="*/ 1202326058 h 221"/>
                <a:gd name="T12" fmla="*/ 34753896 w 339"/>
                <a:gd name="T13" fmla="*/ 715836294 h 221"/>
                <a:gd name="T14" fmla="*/ 340597143 w 339"/>
                <a:gd name="T15" fmla="*/ 284945210 h 221"/>
                <a:gd name="T16" fmla="*/ 1814199764 w 339"/>
                <a:gd name="T17" fmla="*/ 34748516 h 22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39" h="221">
                  <a:moveTo>
                    <a:pt x="261" y="5"/>
                  </a:moveTo>
                  <a:cubicBezTo>
                    <a:pt x="290" y="0"/>
                    <a:pt x="317" y="19"/>
                    <a:pt x="322" y="48"/>
                  </a:cubicBezTo>
                  <a:cubicBezTo>
                    <a:pt x="334" y="118"/>
                    <a:pt x="334" y="118"/>
                    <a:pt x="334" y="118"/>
                  </a:cubicBezTo>
                  <a:cubicBezTo>
                    <a:pt x="339" y="147"/>
                    <a:pt x="320" y="175"/>
                    <a:pt x="291" y="180"/>
                  </a:cubicBezTo>
                  <a:cubicBezTo>
                    <a:pt x="79" y="216"/>
                    <a:pt x="79" y="216"/>
                    <a:pt x="79" y="216"/>
                  </a:cubicBezTo>
                  <a:cubicBezTo>
                    <a:pt x="50" y="221"/>
                    <a:pt x="22" y="202"/>
                    <a:pt x="17" y="173"/>
                  </a:cubicBezTo>
                  <a:cubicBezTo>
                    <a:pt x="5" y="103"/>
                    <a:pt x="5" y="103"/>
                    <a:pt x="5" y="103"/>
                  </a:cubicBezTo>
                  <a:cubicBezTo>
                    <a:pt x="0" y="74"/>
                    <a:pt x="20" y="46"/>
                    <a:pt x="49" y="41"/>
                  </a:cubicBezTo>
                  <a:lnTo>
                    <a:pt x="261" y="5"/>
                  </a:lnTo>
                  <a:close/>
                </a:path>
              </a:pathLst>
            </a:custGeom>
            <a:solidFill>
              <a:srgbClr val="F1E4C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0" name="Freeform 101"/>
            <p:cNvSpPr>
              <a:spLocks/>
            </p:cNvSpPr>
            <p:nvPr/>
          </p:nvSpPr>
          <p:spPr bwMode="auto">
            <a:xfrm>
              <a:off x="7140575" y="3362325"/>
              <a:ext cx="452437" cy="350838"/>
            </a:xfrm>
            <a:custGeom>
              <a:avLst/>
              <a:gdLst>
                <a:gd name="T0" fmla="*/ 1086322281 w 172"/>
                <a:gd name="T1" fmla="*/ 160042799 h 133"/>
                <a:gd name="T2" fmla="*/ 387478095 w 172"/>
                <a:gd name="T3" fmla="*/ 264418423 h 133"/>
                <a:gd name="T4" fmla="*/ 332122954 w 172"/>
                <a:gd name="T5" fmla="*/ 229627428 h 133"/>
                <a:gd name="T6" fmla="*/ 304448014 w 172"/>
                <a:gd name="T7" fmla="*/ 41749722 h 133"/>
                <a:gd name="T8" fmla="*/ 283688521 w 172"/>
                <a:gd name="T9" fmla="*/ 0 h 133"/>
                <a:gd name="T10" fmla="*/ 235254088 w 172"/>
                <a:gd name="T11" fmla="*/ 20876180 h 133"/>
                <a:gd name="T12" fmla="*/ 6918077 w 172"/>
                <a:gd name="T13" fmla="*/ 334003052 h 133"/>
                <a:gd name="T14" fmla="*/ 6918077 w 172"/>
                <a:gd name="T15" fmla="*/ 417505134 h 133"/>
                <a:gd name="T16" fmla="*/ 34595648 w 172"/>
                <a:gd name="T17" fmla="*/ 612338928 h 133"/>
                <a:gd name="T18" fmla="*/ 62273218 w 172"/>
                <a:gd name="T19" fmla="*/ 688882283 h 133"/>
                <a:gd name="T20" fmla="*/ 373639309 w 172"/>
                <a:gd name="T21" fmla="*/ 918509711 h 133"/>
                <a:gd name="T22" fmla="*/ 428994450 w 172"/>
                <a:gd name="T23" fmla="*/ 925468438 h 133"/>
                <a:gd name="T24" fmla="*/ 435912528 w 172"/>
                <a:gd name="T25" fmla="*/ 883718716 h 133"/>
                <a:gd name="T26" fmla="*/ 408234957 w 172"/>
                <a:gd name="T27" fmla="*/ 730632005 h 133"/>
                <a:gd name="T28" fmla="*/ 449751313 w 172"/>
                <a:gd name="T29" fmla="*/ 674964830 h 133"/>
                <a:gd name="T30" fmla="*/ 1148595499 w 172"/>
                <a:gd name="T31" fmla="*/ 570589206 h 133"/>
                <a:gd name="T32" fmla="*/ 1190111854 w 172"/>
                <a:gd name="T33" fmla="*/ 584506660 h 133"/>
                <a:gd name="T34" fmla="*/ 1120920559 w 172"/>
                <a:gd name="T35" fmla="*/ 132210531 h 133"/>
                <a:gd name="T36" fmla="*/ 1086322281 w 172"/>
                <a:gd name="T37" fmla="*/ 160042799 h 13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72" h="133">
                  <a:moveTo>
                    <a:pt x="157" y="23"/>
                  </a:moveTo>
                  <a:cubicBezTo>
                    <a:pt x="56" y="38"/>
                    <a:pt x="56" y="38"/>
                    <a:pt x="56" y="38"/>
                  </a:cubicBezTo>
                  <a:cubicBezTo>
                    <a:pt x="52" y="39"/>
                    <a:pt x="49" y="37"/>
                    <a:pt x="48" y="33"/>
                  </a:cubicBezTo>
                  <a:cubicBezTo>
                    <a:pt x="44" y="6"/>
                    <a:pt x="44" y="6"/>
                    <a:pt x="44" y="6"/>
                  </a:cubicBezTo>
                  <a:cubicBezTo>
                    <a:pt x="44" y="2"/>
                    <a:pt x="42" y="0"/>
                    <a:pt x="41" y="0"/>
                  </a:cubicBezTo>
                  <a:cubicBezTo>
                    <a:pt x="40" y="0"/>
                    <a:pt x="37" y="2"/>
                    <a:pt x="34" y="3"/>
                  </a:cubicBezTo>
                  <a:cubicBezTo>
                    <a:pt x="1" y="48"/>
                    <a:pt x="1" y="48"/>
                    <a:pt x="1" y="48"/>
                  </a:cubicBezTo>
                  <a:cubicBezTo>
                    <a:pt x="1" y="51"/>
                    <a:pt x="0" y="57"/>
                    <a:pt x="1" y="60"/>
                  </a:cubicBezTo>
                  <a:cubicBezTo>
                    <a:pt x="5" y="88"/>
                    <a:pt x="5" y="88"/>
                    <a:pt x="5" y="88"/>
                  </a:cubicBezTo>
                  <a:cubicBezTo>
                    <a:pt x="5" y="91"/>
                    <a:pt x="7" y="96"/>
                    <a:pt x="9" y="99"/>
                  </a:cubicBezTo>
                  <a:cubicBezTo>
                    <a:pt x="54" y="132"/>
                    <a:pt x="54" y="132"/>
                    <a:pt x="54" y="132"/>
                  </a:cubicBezTo>
                  <a:cubicBezTo>
                    <a:pt x="57" y="133"/>
                    <a:pt x="61" y="133"/>
                    <a:pt x="62" y="133"/>
                  </a:cubicBezTo>
                  <a:cubicBezTo>
                    <a:pt x="63" y="133"/>
                    <a:pt x="63" y="130"/>
                    <a:pt x="63" y="127"/>
                  </a:cubicBezTo>
                  <a:cubicBezTo>
                    <a:pt x="59" y="105"/>
                    <a:pt x="59" y="105"/>
                    <a:pt x="59" y="105"/>
                  </a:cubicBezTo>
                  <a:cubicBezTo>
                    <a:pt x="59" y="101"/>
                    <a:pt x="61" y="98"/>
                    <a:pt x="65" y="97"/>
                  </a:cubicBezTo>
                  <a:cubicBezTo>
                    <a:pt x="166" y="82"/>
                    <a:pt x="166" y="82"/>
                    <a:pt x="166" y="82"/>
                  </a:cubicBezTo>
                  <a:cubicBezTo>
                    <a:pt x="169" y="81"/>
                    <a:pt x="171" y="82"/>
                    <a:pt x="172" y="84"/>
                  </a:cubicBezTo>
                  <a:cubicBezTo>
                    <a:pt x="162" y="19"/>
                    <a:pt x="162" y="19"/>
                    <a:pt x="162" y="19"/>
                  </a:cubicBezTo>
                  <a:cubicBezTo>
                    <a:pt x="161" y="21"/>
                    <a:pt x="160" y="22"/>
                    <a:pt x="157" y="23"/>
                  </a:cubicBezTo>
                </a:path>
              </a:pathLst>
            </a:custGeom>
            <a:solidFill>
              <a:srgbClr val="E3466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1" name="Freeform 102"/>
            <p:cNvSpPr>
              <a:spLocks/>
            </p:cNvSpPr>
            <p:nvPr/>
          </p:nvSpPr>
          <p:spPr bwMode="auto">
            <a:xfrm>
              <a:off x="7543800" y="3203575"/>
              <a:ext cx="793750" cy="465138"/>
            </a:xfrm>
            <a:custGeom>
              <a:avLst/>
              <a:gdLst>
                <a:gd name="T0" fmla="*/ 0 w 301"/>
                <a:gd name="T1" fmla="*/ 342243783 h 176"/>
                <a:gd name="T2" fmla="*/ 27815532 w 301"/>
                <a:gd name="T3" fmla="*/ 530825528 h 176"/>
                <a:gd name="T4" fmla="*/ 27815532 w 301"/>
                <a:gd name="T5" fmla="*/ 558762879 h 176"/>
                <a:gd name="T6" fmla="*/ 97356998 w 301"/>
                <a:gd name="T7" fmla="*/ 1012758710 h 176"/>
                <a:gd name="T8" fmla="*/ 104310880 w 301"/>
                <a:gd name="T9" fmla="*/ 1033713706 h 176"/>
                <a:gd name="T10" fmla="*/ 132126412 w 301"/>
                <a:gd name="T11" fmla="*/ 1187373101 h 176"/>
                <a:gd name="T12" fmla="*/ 180803592 w 301"/>
                <a:gd name="T13" fmla="*/ 1222295451 h 176"/>
                <a:gd name="T14" fmla="*/ 1724591964 w 301"/>
                <a:gd name="T15" fmla="*/ 984821359 h 176"/>
                <a:gd name="T16" fmla="*/ 2023614203 w 301"/>
                <a:gd name="T17" fmla="*/ 460980829 h 176"/>
                <a:gd name="T18" fmla="*/ 1585511669 w 301"/>
                <a:gd name="T19" fmla="*/ 55877345 h 176"/>
                <a:gd name="T20" fmla="*/ 41723297 w 301"/>
                <a:gd name="T21" fmla="*/ 293351437 h 176"/>
                <a:gd name="T22" fmla="*/ 0 w 301"/>
                <a:gd name="T23" fmla="*/ 342243783 h 17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301" h="176">
                  <a:moveTo>
                    <a:pt x="0" y="49"/>
                  </a:moveTo>
                  <a:cubicBezTo>
                    <a:pt x="4" y="76"/>
                    <a:pt x="4" y="76"/>
                    <a:pt x="4" y="76"/>
                  </a:cubicBezTo>
                  <a:cubicBezTo>
                    <a:pt x="5" y="78"/>
                    <a:pt x="4" y="79"/>
                    <a:pt x="4" y="80"/>
                  </a:cubicBezTo>
                  <a:cubicBezTo>
                    <a:pt x="14" y="145"/>
                    <a:pt x="14" y="145"/>
                    <a:pt x="14" y="145"/>
                  </a:cubicBezTo>
                  <a:cubicBezTo>
                    <a:pt x="15" y="146"/>
                    <a:pt x="15" y="147"/>
                    <a:pt x="15" y="148"/>
                  </a:cubicBezTo>
                  <a:cubicBezTo>
                    <a:pt x="19" y="170"/>
                    <a:pt x="19" y="170"/>
                    <a:pt x="19" y="170"/>
                  </a:cubicBezTo>
                  <a:cubicBezTo>
                    <a:pt x="19" y="173"/>
                    <a:pt x="23" y="176"/>
                    <a:pt x="26" y="175"/>
                  </a:cubicBezTo>
                  <a:cubicBezTo>
                    <a:pt x="248" y="141"/>
                    <a:pt x="248" y="141"/>
                    <a:pt x="248" y="141"/>
                  </a:cubicBezTo>
                  <a:cubicBezTo>
                    <a:pt x="252" y="141"/>
                    <a:pt x="301" y="133"/>
                    <a:pt x="291" y="66"/>
                  </a:cubicBezTo>
                  <a:cubicBezTo>
                    <a:pt x="281" y="0"/>
                    <a:pt x="231" y="7"/>
                    <a:pt x="228" y="8"/>
                  </a:cubicBezTo>
                  <a:cubicBezTo>
                    <a:pt x="6" y="42"/>
                    <a:pt x="6" y="42"/>
                    <a:pt x="6" y="42"/>
                  </a:cubicBezTo>
                  <a:cubicBezTo>
                    <a:pt x="2" y="42"/>
                    <a:pt x="0" y="46"/>
                    <a:pt x="0" y="49"/>
                  </a:cubicBezTo>
                  <a:close/>
                </a:path>
              </a:pathLst>
            </a:custGeom>
            <a:solidFill>
              <a:srgbClr val="002D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2" name="Freeform 103"/>
            <p:cNvSpPr>
              <a:spLocks/>
            </p:cNvSpPr>
            <p:nvPr/>
          </p:nvSpPr>
          <p:spPr bwMode="auto">
            <a:xfrm>
              <a:off x="6219825" y="3135313"/>
              <a:ext cx="1028700" cy="993775"/>
            </a:xfrm>
            <a:custGeom>
              <a:avLst/>
              <a:gdLst>
                <a:gd name="T0" fmla="*/ 1412357622 w 390"/>
                <a:gd name="T1" fmla="*/ 0 h 377"/>
                <a:gd name="T2" fmla="*/ 1210589986 w 390"/>
                <a:gd name="T3" fmla="*/ 13897034 h 377"/>
                <a:gd name="T4" fmla="*/ 111318528 w 390"/>
                <a:gd name="T5" fmla="*/ 1507833456 h 377"/>
                <a:gd name="T6" fmla="*/ 1405399389 w 390"/>
                <a:gd name="T7" fmla="*/ 2147483646 h 377"/>
                <a:gd name="T8" fmla="*/ 1607164387 w 390"/>
                <a:gd name="T9" fmla="*/ 2147483646 h 377"/>
                <a:gd name="T10" fmla="*/ 2147483646 w 390"/>
                <a:gd name="T11" fmla="*/ 1445296803 h 377"/>
                <a:gd name="T12" fmla="*/ 2147483646 w 390"/>
                <a:gd name="T13" fmla="*/ 1285478277 h 377"/>
                <a:gd name="T14" fmla="*/ 2147483646 w 390"/>
                <a:gd name="T15" fmla="*/ 1209044590 h 377"/>
                <a:gd name="T16" fmla="*/ 2147483646 w 390"/>
                <a:gd name="T17" fmla="*/ 1014486115 h 377"/>
                <a:gd name="T18" fmla="*/ 2147483646 w 390"/>
                <a:gd name="T19" fmla="*/ 931103911 h 377"/>
                <a:gd name="T20" fmla="*/ 2147483646 w 390"/>
                <a:gd name="T21" fmla="*/ 729596919 h 377"/>
                <a:gd name="T22" fmla="*/ 1412357622 w 390"/>
                <a:gd name="T23" fmla="*/ 0 h 37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390" h="377">
                  <a:moveTo>
                    <a:pt x="203" y="0"/>
                  </a:moveTo>
                  <a:cubicBezTo>
                    <a:pt x="193" y="0"/>
                    <a:pt x="184" y="1"/>
                    <a:pt x="174" y="2"/>
                  </a:cubicBezTo>
                  <a:cubicBezTo>
                    <a:pt x="71" y="18"/>
                    <a:pt x="0" y="114"/>
                    <a:pt x="16" y="217"/>
                  </a:cubicBezTo>
                  <a:cubicBezTo>
                    <a:pt x="31" y="310"/>
                    <a:pt x="111" y="377"/>
                    <a:pt x="202" y="377"/>
                  </a:cubicBezTo>
                  <a:cubicBezTo>
                    <a:pt x="212" y="377"/>
                    <a:pt x="221" y="376"/>
                    <a:pt x="231" y="375"/>
                  </a:cubicBezTo>
                  <a:cubicBezTo>
                    <a:pt x="317" y="361"/>
                    <a:pt x="381" y="291"/>
                    <a:pt x="390" y="208"/>
                  </a:cubicBezTo>
                  <a:cubicBezTo>
                    <a:pt x="358" y="185"/>
                    <a:pt x="358" y="185"/>
                    <a:pt x="358" y="185"/>
                  </a:cubicBezTo>
                  <a:cubicBezTo>
                    <a:pt x="356" y="182"/>
                    <a:pt x="354" y="177"/>
                    <a:pt x="354" y="174"/>
                  </a:cubicBezTo>
                  <a:cubicBezTo>
                    <a:pt x="350" y="146"/>
                    <a:pt x="350" y="146"/>
                    <a:pt x="350" y="146"/>
                  </a:cubicBezTo>
                  <a:cubicBezTo>
                    <a:pt x="349" y="143"/>
                    <a:pt x="350" y="137"/>
                    <a:pt x="350" y="134"/>
                  </a:cubicBezTo>
                  <a:cubicBezTo>
                    <a:pt x="372" y="105"/>
                    <a:pt x="372" y="105"/>
                    <a:pt x="372" y="105"/>
                  </a:cubicBezTo>
                  <a:cubicBezTo>
                    <a:pt x="340" y="42"/>
                    <a:pt x="275" y="0"/>
                    <a:pt x="203" y="0"/>
                  </a:cubicBezTo>
                </a:path>
              </a:pathLst>
            </a:custGeom>
            <a:solidFill>
              <a:srgbClr val="E6E7E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3" name="Freeform 104"/>
            <p:cNvSpPr>
              <a:spLocks/>
            </p:cNvSpPr>
            <p:nvPr/>
          </p:nvSpPr>
          <p:spPr bwMode="auto">
            <a:xfrm>
              <a:off x="7140575" y="3411538"/>
              <a:ext cx="112712" cy="271463"/>
            </a:xfrm>
            <a:custGeom>
              <a:avLst/>
              <a:gdLst>
                <a:gd name="T0" fmla="*/ 158027466 w 43"/>
                <a:gd name="T1" fmla="*/ 0 h 103"/>
                <a:gd name="T2" fmla="*/ 6870190 w 43"/>
                <a:gd name="T3" fmla="*/ 201438724 h 103"/>
                <a:gd name="T4" fmla="*/ 6870190 w 43"/>
                <a:gd name="T5" fmla="*/ 284793678 h 103"/>
                <a:gd name="T6" fmla="*/ 34353569 w 43"/>
                <a:gd name="T7" fmla="*/ 479287693 h 103"/>
                <a:gd name="T8" fmla="*/ 61836949 w 43"/>
                <a:gd name="T9" fmla="*/ 555695303 h 103"/>
                <a:gd name="T10" fmla="*/ 281701364 w 43"/>
                <a:gd name="T11" fmla="*/ 715457868 h 103"/>
                <a:gd name="T12" fmla="*/ 274828553 w 43"/>
                <a:gd name="T13" fmla="*/ 382040686 h 103"/>
                <a:gd name="T14" fmla="*/ 158027466 w 43"/>
                <a:gd name="T15" fmla="*/ 0 h 103"/>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43" h="103">
                  <a:moveTo>
                    <a:pt x="23" y="0"/>
                  </a:moveTo>
                  <a:cubicBezTo>
                    <a:pt x="1" y="29"/>
                    <a:pt x="1" y="29"/>
                    <a:pt x="1" y="29"/>
                  </a:cubicBezTo>
                  <a:cubicBezTo>
                    <a:pt x="1" y="32"/>
                    <a:pt x="0" y="38"/>
                    <a:pt x="1" y="41"/>
                  </a:cubicBezTo>
                  <a:cubicBezTo>
                    <a:pt x="5" y="69"/>
                    <a:pt x="5" y="69"/>
                    <a:pt x="5" y="69"/>
                  </a:cubicBezTo>
                  <a:cubicBezTo>
                    <a:pt x="5" y="72"/>
                    <a:pt x="7" y="77"/>
                    <a:pt x="9" y="80"/>
                  </a:cubicBezTo>
                  <a:cubicBezTo>
                    <a:pt x="41" y="103"/>
                    <a:pt x="41" y="103"/>
                    <a:pt x="41" y="103"/>
                  </a:cubicBezTo>
                  <a:cubicBezTo>
                    <a:pt x="43" y="88"/>
                    <a:pt x="42" y="71"/>
                    <a:pt x="40" y="55"/>
                  </a:cubicBezTo>
                  <a:cubicBezTo>
                    <a:pt x="37" y="35"/>
                    <a:pt x="31" y="17"/>
                    <a:pt x="23" y="0"/>
                  </a:cubicBezTo>
                </a:path>
              </a:pathLst>
            </a:custGeom>
            <a:solidFill>
              <a:srgbClr val="D88B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4" name="Freeform 105"/>
            <p:cNvSpPr>
              <a:spLocks noEditPoints="1"/>
            </p:cNvSpPr>
            <p:nvPr/>
          </p:nvSpPr>
          <p:spPr bwMode="auto">
            <a:xfrm>
              <a:off x="6116638" y="2995613"/>
              <a:ext cx="1273175" cy="1273175"/>
            </a:xfrm>
            <a:custGeom>
              <a:avLst/>
              <a:gdLst>
                <a:gd name="T0" fmla="*/ 2147483646 w 483"/>
                <a:gd name="T1" fmla="*/ 1438308170 h 483"/>
                <a:gd name="T2" fmla="*/ 1917746862 w 483"/>
                <a:gd name="T3" fmla="*/ 2147483646 h 483"/>
                <a:gd name="T4" fmla="*/ 132017440 w 483"/>
                <a:gd name="T5" fmla="*/ 1917746862 h 483"/>
                <a:gd name="T6" fmla="*/ 1438308170 w 483"/>
                <a:gd name="T7" fmla="*/ 132017440 h 483"/>
                <a:gd name="T8" fmla="*/ 2147483646 w 483"/>
                <a:gd name="T9" fmla="*/ 1438308170 h 483"/>
                <a:gd name="T10" fmla="*/ 632301408 w 483"/>
                <a:gd name="T11" fmla="*/ 1834365762 h 483"/>
                <a:gd name="T12" fmla="*/ 1834365762 w 483"/>
                <a:gd name="T13" fmla="*/ 2147483646 h 483"/>
                <a:gd name="T14" fmla="*/ 2147483646 w 483"/>
                <a:gd name="T15" fmla="*/ 1514740845 h 483"/>
                <a:gd name="T16" fmla="*/ 1521689270 w 483"/>
                <a:gd name="T17" fmla="*/ 632301408 h 483"/>
                <a:gd name="T18" fmla="*/ 632301408 w 483"/>
                <a:gd name="T19" fmla="*/ 1834365762 h 48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83" h="483">
                  <a:moveTo>
                    <a:pt x="464" y="207"/>
                  </a:moveTo>
                  <a:cubicBezTo>
                    <a:pt x="483" y="330"/>
                    <a:pt x="398" y="445"/>
                    <a:pt x="276" y="464"/>
                  </a:cubicBezTo>
                  <a:cubicBezTo>
                    <a:pt x="153" y="483"/>
                    <a:pt x="38" y="398"/>
                    <a:pt x="19" y="276"/>
                  </a:cubicBezTo>
                  <a:cubicBezTo>
                    <a:pt x="0" y="153"/>
                    <a:pt x="85" y="38"/>
                    <a:pt x="207" y="19"/>
                  </a:cubicBezTo>
                  <a:cubicBezTo>
                    <a:pt x="330" y="0"/>
                    <a:pt x="445" y="85"/>
                    <a:pt x="464" y="207"/>
                  </a:cubicBezTo>
                  <a:close/>
                  <a:moveTo>
                    <a:pt x="91" y="264"/>
                  </a:moveTo>
                  <a:cubicBezTo>
                    <a:pt x="104" y="347"/>
                    <a:pt x="182" y="404"/>
                    <a:pt x="264" y="391"/>
                  </a:cubicBezTo>
                  <a:cubicBezTo>
                    <a:pt x="347" y="379"/>
                    <a:pt x="404" y="301"/>
                    <a:pt x="392" y="218"/>
                  </a:cubicBezTo>
                  <a:cubicBezTo>
                    <a:pt x="379" y="136"/>
                    <a:pt x="301" y="79"/>
                    <a:pt x="219" y="91"/>
                  </a:cubicBezTo>
                  <a:cubicBezTo>
                    <a:pt x="136" y="104"/>
                    <a:pt x="79" y="182"/>
                    <a:pt x="91" y="264"/>
                  </a:cubicBezTo>
                  <a:close/>
                </a:path>
              </a:pathLst>
            </a:custGeom>
            <a:solidFill>
              <a:srgbClr val="002D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5" name="Freeform 106"/>
            <p:cNvSpPr>
              <a:spLocks/>
            </p:cNvSpPr>
            <p:nvPr/>
          </p:nvSpPr>
          <p:spPr bwMode="auto">
            <a:xfrm>
              <a:off x="6496050" y="3738563"/>
              <a:ext cx="466725" cy="287338"/>
            </a:xfrm>
            <a:custGeom>
              <a:avLst/>
              <a:gdLst>
                <a:gd name="T0" fmla="*/ 1216783717 w 177"/>
                <a:gd name="T1" fmla="*/ 271017729 h 109"/>
                <a:gd name="T2" fmla="*/ 1140301465 w 177"/>
                <a:gd name="T3" fmla="*/ 430848832 h 109"/>
                <a:gd name="T4" fmla="*/ 48671243 w 177"/>
                <a:gd name="T5" fmla="*/ 257120060 h 109"/>
                <a:gd name="T6" fmla="*/ 97342486 w 177"/>
                <a:gd name="T7" fmla="*/ 41695644 h 109"/>
                <a:gd name="T8" fmla="*/ 305934282 w 177"/>
                <a:gd name="T9" fmla="*/ 90340122 h 109"/>
                <a:gd name="T10" fmla="*/ 987334324 w 177"/>
                <a:gd name="T11" fmla="*/ 159831103 h 109"/>
                <a:gd name="T12" fmla="*/ 1202879531 w 177"/>
                <a:gd name="T13" fmla="*/ 215424416 h 109"/>
                <a:gd name="T14" fmla="*/ 1216783717 w 177"/>
                <a:gd name="T15" fmla="*/ 271017729 h 109"/>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77" h="109">
                  <a:moveTo>
                    <a:pt x="175" y="39"/>
                  </a:moveTo>
                  <a:cubicBezTo>
                    <a:pt x="177" y="48"/>
                    <a:pt x="173" y="57"/>
                    <a:pt x="164" y="62"/>
                  </a:cubicBezTo>
                  <a:cubicBezTo>
                    <a:pt x="83" y="109"/>
                    <a:pt x="26" y="66"/>
                    <a:pt x="7" y="37"/>
                  </a:cubicBezTo>
                  <a:cubicBezTo>
                    <a:pt x="0" y="27"/>
                    <a:pt x="3" y="13"/>
                    <a:pt x="14" y="6"/>
                  </a:cubicBezTo>
                  <a:cubicBezTo>
                    <a:pt x="24" y="0"/>
                    <a:pt x="38" y="3"/>
                    <a:pt x="44" y="13"/>
                  </a:cubicBezTo>
                  <a:cubicBezTo>
                    <a:pt x="48" y="18"/>
                    <a:pt x="79" y="60"/>
                    <a:pt x="142" y="23"/>
                  </a:cubicBezTo>
                  <a:cubicBezTo>
                    <a:pt x="153" y="17"/>
                    <a:pt x="166" y="21"/>
                    <a:pt x="173" y="31"/>
                  </a:cubicBezTo>
                  <a:cubicBezTo>
                    <a:pt x="174" y="34"/>
                    <a:pt x="175" y="37"/>
                    <a:pt x="175" y="3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6" name="Freeform 107"/>
            <p:cNvSpPr>
              <a:spLocks/>
            </p:cNvSpPr>
            <p:nvPr/>
          </p:nvSpPr>
          <p:spPr bwMode="auto">
            <a:xfrm>
              <a:off x="7461250" y="3303588"/>
              <a:ext cx="534987" cy="314325"/>
            </a:xfrm>
            <a:custGeom>
              <a:avLst/>
              <a:gdLst>
                <a:gd name="T0" fmla="*/ 1375180130 w 203"/>
                <a:gd name="T1" fmla="*/ 300008685 h 119"/>
                <a:gd name="T2" fmla="*/ 1111257603 w 203"/>
                <a:gd name="T3" fmla="*/ 676760215 h 119"/>
                <a:gd name="T4" fmla="*/ 402829399 w 203"/>
                <a:gd name="T5" fmla="*/ 802344938 h 119"/>
                <a:gd name="T6" fmla="*/ 27782428 w 203"/>
                <a:gd name="T7" fmla="*/ 530245144 h 119"/>
                <a:gd name="T8" fmla="*/ 291704956 w 203"/>
                <a:gd name="T9" fmla="*/ 153493614 h 119"/>
                <a:gd name="T10" fmla="*/ 1000130525 w 203"/>
                <a:gd name="T11" fmla="*/ 34884792 h 119"/>
                <a:gd name="T12" fmla="*/ 1375180130 w 203"/>
                <a:gd name="T13" fmla="*/ 300008685 h 11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03" h="119">
                  <a:moveTo>
                    <a:pt x="198" y="43"/>
                  </a:moveTo>
                  <a:cubicBezTo>
                    <a:pt x="203" y="69"/>
                    <a:pt x="186" y="93"/>
                    <a:pt x="160" y="97"/>
                  </a:cubicBezTo>
                  <a:cubicBezTo>
                    <a:pt x="58" y="115"/>
                    <a:pt x="58" y="115"/>
                    <a:pt x="58" y="115"/>
                  </a:cubicBezTo>
                  <a:cubicBezTo>
                    <a:pt x="33" y="119"/>
                    <a:pt x="8" y="102"/>
                    <a:pt x="4" y="76"/>
                  </a:cubicBezTo>
                  <a:cubicBezTo>
                    <a:pt x="0" y="51"/>
                    <a:pt x="17" y="26"/>
                    <a:pt x="42" y="22"/>
                  </a:cubicBezTo>
                  <a:cubicBezTo>
                    <a:pt x="144" y="5"/>
                    <a:pt x="144" y="5"/>
                    <a:pt x="144" y="5"/>
                  </a:cubicBezTo>
                  <a:cubicBezTo>
                    <a:pt x="170" y="0"/>
                    <a:pt x="194" y="17"/>
                    <a:pt x="198" y="43"/>
                  </a:cubicBezTo>
                  <a:close/>
                </a:path>
              </a:pathLst>
            </a:custGeom>
            <a:solidFill>
              <a:srgbClr val="F1E4C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7" name="Freeform 108"/>
            <p:cNvSpPr>
              <a:spLocks/>
            </p:cNvSpPr>
            <p:nvPr/>
          </p:nvSpPr>
          <p:spPr bwMode="auto">
            <a:xfrm>
              <a:off x="7747000" y="2963863"/>
              <a:ext cx="935037" cy="762000"/>
            </a:xfrm>
            <a:custGeom>
              <a:avLst/>
              <a:gdLst>
                <a:gd name="T0" fmla="*/ 1831489896 w 355"/>
                <a:gd name="T1" fmla="*/ 76471578 h 289"/>
                <a:gd name="T2" fmla="*/ 2147483646 w 355"/>
                <a:gd name="T3" fmla="*/ 896815993 h 289"/>
                <a:gd name="T4" fmla="*/ 2147483646 w 355"/>
                <a:gd name="T5" fmla="*/ 1348703087 h 289"/>
                <a:gd name="T6" fmla="*/ 1616428752 w 355"/>
                <a:gd name="T7" fmla="*/ 1731066249 h 289"/>
                <a:gd name="T8" fmla="*/ 159562089 w 355"/>
                <a:gd name="T9" fmla="*/ 1807537827 h 289"/>
                <a:gd name="T10" fmla="*/ 34688556 w 355"/>
                <a:gd name="T11" fmla="*/ 1126236000 h 289"/>
                <a:gd name="T12" fmla="*/ 388498655 w 355"/>
                <a:gd name="T13" fmla="*/ 298938664 h 289"/>
                <a:gd name="T14" fmla="*/ 1831489896 w 355"/>
                <a:gd name="T15" fmla="*/ 76471578 h 289"/>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55" h="289">
                  <a:moveTo>
                    <a:pt x="264" y="11"/>
                  </a:moveTo>
                  <a:cubicBezTo>
                    <a:pt x="336" y="0"/>
                    <a:pt x="335" y="129"/>
                    <a:pt x="335" y="129"/>
                  </a:cubicBezTo>
                  <a:cubicBezTo>
                    <a:pt x="340" y="158"/>
                    <a:pt x="355" y="189"/>
                    <a:pt x="325" y="194"/>
                  </a:cubicBezTo>
                  <a:cubicBezTo>
                    <a:pt x="233" y="249"/>
                    <a:pt x="233" y="249"/>
                    <a:pt x="233" y="249"/>
                  </a:cubicBezTo>
                  <a:cubicBezTo>
                    <a:pt x="204" y="254"/>
                    <a:pt x="28" y="289"/>
                    <a:pt x="23" y="260"/>
                  </a:cubicBezTo>
                  <a:cubicBezTo>
                    <a:pt x="5" y="162"/>
                    <a:pt x="5" y="162"/>
                    <a:pt x="5" y="162"/>
                  </a:cubicBezTo>
                  <a:cubicBezTo>
                    <a:pt x="0" y="133"/>
                    <a:pt x="5" y="50"/>
                    <a:pt x="56" y="43"/>
                  </a:cubicBezTo>
                  <a:cubicBezTo>
                    <a:pt x="147" y="29"/>
                    <a:pt x="192" y="23"/>
                    <a:pt x="264" y="11"/>
                  </a:cubicBezTo>
                  <a:close/>
                </a:path>
              </a:pathLst>
            </a:custGeom>
            <a:solidFill>
              <a:srgbClr val="F1E4C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8" name="Freeform 109"/>
            <p:cNvSpPr>
              <a:spLocks/>
            </p:cNvSpPr>
            <p:nvPr/>
          </p:nvSpPr>
          <p:spPr bwMode="auto">
            <a:xfrm>
              <a:off x="8797925" y="2755900"/>
              <a:ext cx="1327150" cy="822325"/>
            </a:xfrm>
            <a:custGeom>
              <a:avLst/>
              <a:gdLst>
                <a:gd name="T0" fmla="*/ 1938000950 w 836"/>
                <a:gd name="T1" fmla="*/ 0 h 518"/>
                <a:gd name="T2" fmla="*/ 2106850625 w 836"/>
                <a:gd name="T3" fmla="*/ 967740000 h 518"/>
                <a:gd name="T4" fmla="*/ 168851263 w 836"/>
                <a:gd name="T5" fmla="*/ 1305440938 h 518"/>
                <a:gd name="T6" fmla="*/ 0 w 836"/>
                <a:gd name="T7" fmla="*/ 337700938 h 518"/>
                <a:gd name="T8" fmla="*/ 1938000950 w 836"/>
                <a:gd name="T9" fmla="*/ 0 h 51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36" h="518">
                  <a:moveTo>
                    <a:pt x="769" y="0"/>
                  </a:moveTo>
                  <a:lnTo>
                    <a:pt x="836" y="384"/>
                  </a:lnTo>
                  <a:lnTo>
                    <a:pt x="67" y="518"/>
                  </a:lnTo>
                  <a:lnTo>
                    <a:pt x="0" y="134"/>
                  </a:lnTo>
                  <a:lnTo>
                    <a:pt x="769"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9" name="Freeform 110"/>
            <p:cNvSpPr>
              <a:spLocks/>
            </p:cNvSpPr>
            <p:nvPr/>
          </p:nvSpPr>
          <p:spPr bwMode="auto">
            <a:xfrm>
              <a:off x="8948738" y="2541588"/>
              <a:ext cx="1782762" cy="1104900"/>
            </a:xfrm>
            <a:custGeom>
              <a:avLst/>
              <a:gdLst>
                <a:gd name="T0" fmla="*/ 2147483646 w 1123"/>
                <a:gd name="T1" fmla="*/ 0 h 696"/>
                <a:gd name="T2" fmla="*/ 2147483646 w 1123"/>
                <a:gd name="T3" fmla="*/ 1297881263 h 696"/>
                <a:gd name="T4" fmla="*/ 226813999 w 1123"/>
                <a:gd name="T5" fmla="*/ 1754028750 h 696"/>
                <a:gd name="T6" fmla="*/ 0 w 1123"/>
                <a:gd name="T7" fmla="*/ 456149075 h 696"/>
                <a:gd name="T8" fmla="*/ 2147483646 w 1123"/>
                <a:gd name="T9" fmla="*/ 0 h 69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23" h="696">
                  <a:moveTo>
                    <a:pt x="1033" y="0"/>
                  </a:moveTo>
                  <a:lnTo>
                    <a:pt x="1123" y="515"/>
                  </a:lnTo>
                  <a:lnTo>
                    <a:pt x="90" y="696"/>
                  </a:lnTo>
                  <a:lnTo>
                    <a:pt x="0" y="181"/>
                  </a:lnTo>
                  <a:lnTo>
                    <a:pt x="1033" y="0"/>
                  </a:lnTo>
                  <a:close/>
                </a:path>
              </a:pathLst>
            </a:custGeom>
            <a:solidFill>
              <a:srgbClr val="F9A44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0" name="Freeform 114"/>
            <p:cNvSpPr>
              <a:spLocks/>
            </p:cNvSpPr>
            <p:nvPr/>
          </p:nvSpPr>
          <p:spPr bwMode="auto">
            <a:xfrm>
              <a:off x="8299450" y="4835525"/>
              <a:ext cx="93662" cy="169863"/>
            </a:xfrm>
            <a:custGeom>
              <a:avLst/>
              <a:gdLst>
                <a:gd name="T0" fmla="*/ 126007140 w 59"/>
                <a:gd name="T1" fmla="*/ 0 h 107"/>
                <a:gd name="T2" fmla="*/ 0 w 59"/>
                <a:gd name="T3" fmla="*/ 257056694 h 107"/>
                <a:gd name="T4" fmla="*/ 25201428 w 59"/>
                <a:gd name="T5" fmla="*/ 269658306 h 107"/>
                <a:gd name="T6" fmla="*/ 148687631 w 59"/>
                <a:gd name="T7" fmla="*/ 12601612 h 107"/>
                <a:gd name="T8" fmla="*/ 126007140 w 59"/>
                <a:gd name="T9" fmla="*/ 0 h 10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9" h="107">
                  <a:moveTo>
                    <a:pt x="50" y="0"/>
                  </a:moveTo>
                  <a:lnTo>
                    <a:pt x="0" y="102"/>
                  </a:lnTo>
                  <a:lnTo>
                    <a:pt x="10" y="107"/>
                  </a:lnTo>
                  <a:lnTo>
                    <a:pt x="59" y="5"/>
                  </a:lnTo>
                  <a:lnTo>
                    <a:pt x="50" y="0"/>
                  </a:lnTo>
                  <a:close/>
                </a:path>
              </a:pathLst>
            </a:custGeom>
            <a:solidFill>
              <a:srgbClr val="3357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1" name="Freeform 115"/>
            <p:cNvSpPr>
              <a:spLocks/>
            </p:cNvSpPr>
            <p:nvPr/>
          </p:nvSpPr>
          <p:spPr bwMode="auto">
            <a:xfrm>
              <a:off x="8299450" y="4835525"/>
              <a:ext cx="93662" cy="169863"/>
            </a:xfrm>
            <a:custGeom>
              <a:avLst/>
              <a:gdLst>
                <a:gd name="T0" fmla="*/ 126007140 w 59"/>
                <a:gd name="T1" fmla="*/ 0 h 107"/>
                <a:gd name="T2" fmla="*/ 0 w 59"/>
                <a:gd name="T3" fmla="*/ 257056694 h 107"/>
                <a:gd name="T4" fmla="*/ 25201428 w 59"/>
                <a:gd name="T5" fmla="*/ 269658306 h 107"/>
                <a:gd name="T6" fmla="*/ 148687631 w 59"/>
                <a:gd name="T7" fmla="*/ 12601612 h 107"/>
                <a:gd name="T8" fmla="*/ 126007140 w 59"/>
                <a:gd name="T9" fmla="*/ 0 h 10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9" h="107">
                  <a:moveTo>
                    <a:pt x="50" y="0"/>
                  </a:moveTo>
                  <a:lnTo>
                    <a:pt x="0" y="102"/>
                  </a:lnTo>
                  <a:lnTo>
                    <a:pt x="10" y="107"/>
                  </a:lnTo>
                  <a:lnTo>
                    <a:pt x="59" y="5"/>
                  </a:lnTo>
                  <a:lnTo>
                    <a:pt x="5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2" name="Freeform 116"/>
            <p:cNvSpPr>
              <a:spLocks/>
            </p:cNvSpPr>
            <p:nvPr/>
          </p:nvSpPr>
          <p:spPr bwMode="auto">
            <a:xfrm>
              <a:off x="8434388" y="4687888"/>
              <a:ext cx="28575" cy="26988"/>
            </a:xfrm>
            <a:custGeom>
              <a:avLst/>
              <a:gdLst>
                <a:gd name="T0" fmla="*/ 40488177 w 11"/>
                <a:gd name="T1" fmla="*/ 0 h 10"/>
                <a:gd name="T2" fmla="*/ 6748895 w 11"/>
                <a:gd name="T3" fmla="*/ 21849485 h 10"/>
                <a:gd name="T4" fmla="*/ 20244089 w 11"/>
                <a:gd name="T5" fmla="*/ 72835214 h 10"/>
                <a:gd name="T6" fmla="*/ 40488177 w 11"/>
                <a:gd name="T7" fmla="*/ 72835214 h 10"/>
                <a:gd name="T8" fmla="*/ 67481161 w 11"/>
                <a:gd name="T9" fmla="*/ 58267092 h 10"/>
                <a:gd name="T10" fmla="*/ 53985968 w 11"/>
                <a:gd name="T11" fmla="*/ 7284061 h 10"/>
                <a:gd name="T12" fmla="*/ 40488177 w 11"/>
                <a:gd name="T13" fmla="*/ 0 h 1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1" h="10">
                  <a:moveTo>
                    <a:pt x="6" y="0"/>
                  </a:moveTo>
                  <a:cubicBezTo>
                    <a:pt x="4" y="0"/>
                    <a:pt x="2" y="1"/>
                    <a:pt x="1" y="3"/>
                  </a:cubicBezTo>
                  <a:cubicBezTo>
                    <a:pt x="0" y="6"/>
                    <a:pt x="1" y="9"/>
                    <a:pt x="3" y="10"/>
                  </a:cubicBezTo>
                  <a:cubicBezTo>
                    <a:pt x="4" y="10"/>
                    <a:pt x="5" y="10"/>
                    <a:pt x="6" y="10"/>
                  </a:cubicBezTo>
                  <a:cubicBezTo>
                    <a:pt x="8" y="10"/>
                    <a:pt x="9" y="9"/>
                    <a:pt x="10" y="8"/>
                  </a:cubicBezTo>
                  <a:cubicBezTo>
                    <a:pt x="11" y="5"/>
                    <a:pt x="10" y="2"/>
                    <a:pt x="8" y="1"/>
                  </a:cubicBezTo>
                  <a:cubicBezTo>
                    <a:pt x="7" y="1"/>
                    <a:pt x="6" y="0"/>
                    <a:pt x="6" y="0"/>
                  </a:cubicBezTo>
                </a:path>
              </a:pathLst>
            </a:custGeom>
            <a:solidFill>
              <a:srgbClr val="3357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3079" name="组合 131"/>
          <p:cNvGrpSpPr>
            <a:grpSpLocks/>
          </p:cNvGrpSpPr>
          <p:nvPr/>
        </p:nvGrpSpPr>
        <p:grpSpPr bwMode="auto">
          <a:xfrm>
            <a:off x="7767638" y="5200650"/>
            <a:ext cx="2408237" cy="2193925"/>
            <a:chOff x="8539253" y="5376404"/>
            <a:chExt cx="2408237" cy="2193925"/>
          </a:xfrm>
        </p:grpSpPr>
        <p:sp>
          <p:nvSpPr>
            <p:cNvPr id="3098" name="Freeform 15"/>
            <p:cNvSpPr>
              <a:spLocks/>
            </p:cNvSpPr>
            <p:nvPr/>
          </p:nvSpPr>
          <p:spPr bwMode="auto">
            <a:xfrm>
              <a:off x="8718641" y="5555792"/>
              <a:ext cx="2046287" cy="1835150"/>
            </a:xfrm>
            <a:custGeom>
              <a:avLst/>
              <a:gdLst>
                <a:gd name="T0" fmla="*/ 2147483646 w 1289"/>
                <a:gd name="T1" fmla="*/ 0 h 1156"/>
                <a:gd name="T2" fmla="*/ 2147483646 w 1289"/>
                <a:gd name="T3" fmla="*/ 1784270625 h 1156"/>
                <a:gd name="T4" fmla="*/ 839211032 w 1289"/>
                <a:gd name="T5" fmla="*/ 2147483646 h 1156"/>
                <a:gd name="T6" fmla="*/ 0 w 1289"/>
                <a:gd name="T7" fmla="*/ 1131550950 h 1156"/>
                <a:gd name="T8" fmla="*/ 2147483646 w 1289"/>
                <a:gd name="T9" fmla="*/ 0 h 11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89" h="1156">
                  <a:moveTo>
                    <a:pt x="959" y="0"/>
                  </a:moveTo>
                  <a:lnTo>
                    <a:pt x="1289" y="708"/>
                  </a:lnTo>
                  <a:lnTo>
                    <a:pt x="333" y="1156"/>
                  </a:lnTo>
                  <a:lnTo>
                    <a:pt x="0" y="449"/>
                  </a:lnTo>
                  <a:lnTo>
                    <a:pt x="959" y="0"/>
                  </a:lnTo>
                  <a:close/>
                </a:path>
              </a:pathLst>
            </a:custGeom>
            <a:solidFill>
              <a:srgbClr val="F0E3C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99" name="Freeform 16"/>
            <p:cNvSpPr>
              <a:spLocks/>
            </p:cNvSpPr>
            <p:nvPr/>
          </p:nvSpPr>
          <p:spPr bwMode="auto">
            <a:xfrm>
              <a:off x="8718641" y="5555792"/>
              <a:ext cx="2046287" cy="1835150"/>
            </a:xfrm>
            <a:custGeom>
              <a:avLst/>
              <a:gdLst>
                <a:gd name="T0" fmla="*/ 2147483646 w 1289"/>
                <a:gd name="T1" fmla="*/ 0 h 1156"/>
                <a:gd name="T2" fmla="*/ 2147483646 w 1289"/>
                <a:gd name="T3" fmla="*/ 1784270625 h 1156"/>
                <a:gd name="T4" fmla="*/ 839211032 w 1289"/>
                <a:gd name="T5" fmla="*/ 2147483646 h 1156"/>
                <a:gd name="T6" fmla="*/ 0 w 1289"/>
                <a:gd name="T7" fmla="*/ 1131550950 h 1156"/>
                <a:gd name="T8" fmla="*/ 2147483646 w 1289"/>
                <a:gd name="T9" fmla="*/ 0 h 11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89" h="1156">
                  <a:moveTo>
                    <a:pt x="959" y="0"/>
                  </a:moveTo>
                  <a:lnTo>
                    <a:pt x="1289" y="708"/>
                  </a:lnTo>
                  <a:lnTo>
                    <a:pt x="333" y="1156"/>
                  </a:lnTo>
                  <a:lnTo>
                    <a:pt x="0" y="449"/>
                  </a:lnTo>
                  <a:lnTo>
                    <a:pt x="95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00" name="Freeform 17"/>
            <p:cNvSpPr>
              <a:spLocks noEditPoints="1"/>
            </p:cNvSpPr>
            <p:nvPr/>
          </p:nvSpPr>
          <p:spPr bwMode="auto">
            <a:xfrm>
              <a:off x="8539253" y="5376404"/>
              <a:ext cx="2408237" cy="2193925"/>
            </a:xfrm>
            <a:custGeom>
              <a:avLst/>
              <a:gdLst>
                <a:gd name="T0" fmla="*/ 473114381 w 913"/>
                <a:gd name="T1" fmla="*/ 2147483646 h 832"/>
                <a:gd name="T2" fmla="*/ 2147483646 w 913"/>
                <a:gd name="T3" fmla="*/ 472830391 h 832"/>
                <a:gd name="T4" fmla="*/ 2147483646 w 913"/>
                <a:gd name="T5" fmla="*/ 2147483646 h 832"/>
                <a:gd name="T6" fmla="*/ 1864626954 w 913"/>
                <a:gd name="T7" fmla="*/ 2147483646 h 832"/>
                <a:gd name="T8" fmla="*/ 473114381 w 913"/>
                <a:gd name="T9" fmla="*/ 2147483646 h 832"/>
                <a:gd name="T10" fmla="*/ 97405669 w 913"/>
                <a:gd name="T11" fmla="*/ 2147483646 h 832"/>
                <a:gd name="T12" fmla="*/ 1488918243 w 913"/>
                <a:gd name="T13" fmla="*/ 2147483646 h 832"/>
                <a:gd name="T14" fmla="*/ 2038566026 w 913"/>
                <a:gd name="T15" fmla="*/ 2147483646 h 832"/>
                <a:gd name="T16" fmla="*/ 2147483646 w 913"/>
                <a:gd name="T17" fmla="*/ 2147483646 h 832"/>
                <a:gd name="T18" fmla="*/ 2147483646 w 913"/>
                <a:gd name="T19" fmla="*/ 2147483646 h 832"/>
                <a:gd name="T20" fmla="*/ 2147483646 w 913"/>
                <a:gd name="T21" fmla="*/ 292042533 h 832"/>
                <a:gd name="T22" fmla="*/ 2147483646 w 913"/>
                <a:gd name="T23" fmla="*/ 97347511 h 832"/>
                <a:gd name="T24" fmla="*/ 299175309 w 913"/>
                <a:gd name="T25" fmla="*/ 1974764550 h 832"/>
                <a:gd name="T26" fmla="*/ 97405669 w 913"/>
                <a:gd name="T27" fmla="*/ 2147483646 h 83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913" h="832">
                  <a:moveTo>
                    <a:pt x="68" y="338"/>
                  </a:moveTo>
                  <a:cubicBezTo>
                    <a:pt x="645" y="68"/>
                    <a:pt x="645" y="68"/>
                    <a:pt x="645" y="68"/>
                  </a:cubicBezTo>
                  <a:cubicBezTo>
                    <a:pt x="844" y="494"/>
                    <a:pt x="844" y="494"/>
                    <a:pt x="844" y="494"/>
                  </a:cubicBezTo>
                  <a:cubicBezTo>
                    <a:pt x="268" y="764"/>
                    <a:pt x="268" y="764"/>
                    <a:pt x="268" y="764"/>
                  </a:cubicBezTo>
                  <a:cubicBezTo>
                    <a:pt x="68" y="338"/>
                    <a:pt x="68" y="338"/>
                    <a:pt x="68" y="338"/>
                  </a:cubicBezTo>
                  <a:moveTo>
                    <a:pt x="14" y="364"/>
                  </a:moveTo>
                  <a:cubicBezTo>
                    <a:pt x="214" y="789"/>
                    <a:pt x="214" y="789"/>
                    <a:pt x="214" y="789"/>
                  </a:cubicBezTo>
                  <a:cubicBezTo>
                    <a:pt x="228" y="819"/>
                    <a:pt x="263" y="832"/>
                    <a:pt x="293" y="818"/>
                  </a:cubicBezTo>
                  <a:cubicBezTo>
                    <a:pt x="870" y="548"/>
                    <a:pt x="870" y="548"/>
                    <a:pt x="870" y="548"/>
                  </a:cubicBezTo>
                  <a:cubicBezTo>
                    <a:pt x="900" y="534"/>
                    <a:pt x="913" y="498"/>
                    <a:pt x="899" y="468"/>
                  </a:cubicBezTo>
                  <a:cubicBezTo>
                    <a:pt x="699" y="42"/>
                    <a:pt x="699" y="42"/>
                    <a:pt x="699" y="42"/>
                  </a:cubicBezTo>
                  <a:cubicBezTo>
                    <a:pt x="685" y="12"/>
                    <a:pt x="649" y="0"/>
                    <a:pt x="619" y="14"/>
                  </a:cubicBezTo>
                  <a:cubicBezTo>
                    <a:pt x="43" y="284"/>
                    <a:pt x="43" y="284"/>
                    <a:pt x="43" y="284"/>
                  </a:cubicBezTo>
                  <a:cubicBezTo>
                    <a:pt x="13" y="298"/>
                    <a:pt x="0" y="334"/>
                    <a:pt x="14" y="364"/>
                  </a:cubicBezTo>
                </a:path>
              </a:pathLst>
            </a:custGeom>
            <a:solidFill>
              <a:srgbClr val="002D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01" name="Freeform 18"/>
            <p:cNvSpPr>
              <a:spLocks/>
            </p:cNvSpPr>
            <p:nvPr/>
          </p:nvSpPr>
          <p:spPr bwMode="auto">
            <a:xfrm>
              <a:off x="10177553" y="5498642"/>
              <a:ext cx="639762" cy="1206500"/>
            </a:xfrm>
            <a:custGeom>
              <a:avLst/>
              <a:gdLst>
                <a:gd name="T0" fmla="*/ 0 w 403"/>
                <a:gd name="T1" fmla="*/ 70564375 h 760"/>
                <a:gd name="T2" fmla="*/ 866933072 w 403"/>
                <a:gd name="T3" fmla="*/ 1915318750 h 760"/>
                <a:gd name="T4" fmla="*/ 1015621381 w 403"/>
                <a:gd name="T5" fmla="*/ 1844754375 h 760"/>
                <a:gd name="T6" fmla="*/ 151209257 w 403"/>
                <a:gd name="T7" fmla="*/ 0 h 760"/>
                <a:gd name="T8" fmla="*/ 0 w 403"/>
                <a:gd name="T9" fmla="*/ 70564375 h 7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03" h="760">
                  <a:moveTo>
                    <a:pt x="0" y="28"/>
                  </a:moveTo>
                  <a:lnTo>
                    <a:pt x="344" y="760"/>
                  </a:lnTo>
                  <a:lnTo>
                    <a:pt x="403" y="732"/>
                  </a:lnTo>
                  <a:lnTo>
                    <a:pt x="60" y="0"/>
                  </a:lnTo>
                  <a:lnTo>
                    <a:pt x="0" y="28"/>
                  </a:lnTo>
                  <a:close/>
                </a:path>
              </a:pathLst>
            </a:custGeom>
            <a:solidFill>
              <a:srgbClr val="002D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02" name="Freeform 19"/>
            <p:cNvSpPr>
              <a:spLocks/>
            </p:cNvSpPr>
            <p:nvPr/>
          </p:nvSpPr>
          <p:spPr bwMode="auto">
            <a:xfrm>
              <a:off x="10177553" y="5498642"/>
              <a:ext cx="639762" cy="1206500"/>
            </a:xfrm>
            <a:custGeom>
              <a:avLst/>
              <a:gdLst>
                <a:gd name="T0" fmla="*/ 0 w 403"/>
                <a:gd name="T1" fmla="*/ 70564375 h 760"/>
                <a:gd name="T2" fmla="*/ 866933072 w 403"/>
                <a:gd name="T3" fmla="*/ 1915318750 h 760"/>
                <a:gd name="T4" fmla="*/ 1015621381 w 403"/>
                <a:gd name="T5" fmla="*/ 1844754375 h 760"/>
                <a:gd name="T6" fmla="*/ 151209257 w 403"/>
                <a:gd name="T7" fmla="*/ 0 h 760"/>
                <a:gd name="T8" fmla="*/ 0 w 403"/>
                <a:gd name="T9" fmla="*/ 70564375 h 7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03" h="760">
                  <a:moveTo>
                    <a:pt x="0" y="28"/>
                  </a:moveTo>
                  <a:lnTo>
                    <a:pt x="344" y="760"/>
                  </a:lnTo>
                  <a:lnTo>
                    <a:pt x="403" y="732"/>
                  </a:lnTo>
                  <a:lnTo>
                    <a:pt x="60" y="0"/>
                  </a:lnTo>
                  <a:lnTo>
                    <a:pt x="0" y="2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03" name="Freeform 20"/>
            <p:cNvSpPr>
              <a:spLocks/>
            </p:cNvSpPr>
            <p:nvPr/>
          </p:nvSpPr>
          <p:spPr bwMode="auto">
            <a:xfrm>
              <a:off x="10509341" y="6005054"/>
              <a:ext cx="82550" cy="104775"/>
            </a:xfrm>
            <a:custGeom>
              <a:avLst/>
              <a:gdLst>
                <a:gd name="T0" fmla="*/ 49636516 w 31"/>
                <a:gd name="T1" fmla="*/ 0 h 40"/>
                <a:gd name="T2" fmla="*/ 0 w 31"/>
                <a:gd name="T3" fmla="*/ 6860143 h 40"/>
                <a:gd name="T4" fmla="*/ 134729589 w 31"/>
                <a:gd name="T5" fmla="*/ 274445016 h 40"/>
                <a:gd name="T6" fmla="*/ 184366105 w 31"/>
                <a:gd name="T7" fmla="*/ 89194958 h 40"/>
                <a:gd name="T8" fmla="*/ 49636516 w 31"/>
                <a:gd name="T9" fmla="*/ 0 h 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1" h="40">
                  <a:moveTo>
                    <a:pt x="7" y="0"/>
                  </a:moveTo>
                  <a:cubicBezTo>
                    <a:pt x="5" y="0"/>
                    <a:pt x="3" y="0"/>
                    <a:pt x="0" y="1"/>
                  </a:cubicBezTo>
                  <a:cubicBezTo>
                    <a:pt x="19" y="40"/>
                    <a:pt x="19" y="40"/>
                    <a:pt x="19" y="40"/>
                  </a:cubicBezTo>
                  <a:cubicBezTo>
                    <a:pt x="28" y="34"/>
                    <a:pt x="31" y="22"/>
                    <a:pt x="26" y="13"/>
                  </a:cubicBezTo>
                  <a:cubicBezTo>
                    <a:pt x="23" y="5"/>
                    <a:pt x="15" y="0"/>
                    <a:pt x="7" y="0"/>
                  </a:cubicBezTo>
                </a:path>
              </a:pathLst>
            </a:custGeom>
            <a:solidFill>
              <a:srgbClr val="3051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04" name="Freeform 21"/>
            <p:cNvSpPr>
              <a:spLocks/>
            </p:cNvSpPr>
            <p:nvPr/>
          </p:nvSpPr>
          <p:spPr bwMode="auto">
            <a:xfrm>
              <a:off x="10461716" y="6006642"/>
              <a:ext cx="98425" cy="111125"/>
            </a:xfrm>
            <a:custGeom>
              <a:avLst/>
              <a:gdLst>
                <a:gd name="T0" fmla="*/ 127372591 w 37"/>
                <a:gd name="T1" fmla="*/ 0 h 42"/>
                <a:gd name="T2" fmla="*/ 113220672 w 37"/>
                <a:gd name="T3" fmla="*/ 7000875 h 42"/>
                <a:gd name="T4" fmla="*/ 35382457 w 37"/>
                <a:gd name="T5" fmla="*/ 210013021 h 42"/>
                <a:gd name="T6" fmla="*/ 176906967 w 37"/>
                <a:gd name="T7" fmla="*/ 294018229 h 42"/>
                <a:gd name="T8" fmla="*/ 240595922 w 37"/>
                <a:gd name="T9" fmla="*/ 280016479 h 42"/>
                <a:gd name="T10" fmla="*/ 261823801 w 37"/>
                <a:gd name="T11" fmla="*/ 273018250 h 42"/>
                <a:gd name="T12" fmla="*/ 127372591 w 37"/>
                <a:gd name="T13" fmla="*/ 0 h 4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7" h="42">
                  <a:moveTo>
                    <a:pt x="18" y="0"/>
                  </a:moveTo>
                  <a:cubicBezTo>
                    <a:pt x="17" y="0"/>
                    <a:pt x="17" y="1"/>
                    <a:pt x="16" y="1"/>
                  </a:cubicBezTo>
                  <a:cubicBezTo>
                    <a:pt x="5" y="6"/>
                    <a:pt x="0" y="19"/>
                    <a:pt x="5" y="30"/>
                  </a:cubicBezTo>
                  <a:cubicBezTo>
                    <a:pt x="9" y="38"/>
                    <a:pt x="17" y="42"/>
                    <a:pt x="25" y="42"/>
                  </a:cubicBezTo>
                  <a:cubicBezTo>
                    <a:pt x="28" y="42"/>
                    <a:pt x="31" y="42"/>
                    <a:pt x="34" y="40"/>
                  </a:cubicBezTo>
                  <a:cubicBezTo>
                    <a:pt x="35" y="40"/>
                    <a:pt x="36" y="39"/>
                    <a:pt x="37" y="39"/>
                  </a:cubicBezTo>
                  <a:cubicBezTo>
                    <a:pt x="18" y="0"/>
                    <a:pt x="18" y="0"/>
                    <a:pt x="18" y="0"/>
                  </a:cubicBezTo>
                </a:path>
              </a:pathLst>
            </a:custGeom>
            <a:solidFill>
              <a:srgbClr val="3051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3080" name="组合 133"/>
          <p:cNvGrpSpPr>
            <a:grpSpLocks/>
          </p:cNvGrpSpPr>
          <p:nvPr/>
        </p:nvGrpSpPr>
        <p:grpSpPr bwMode="auto">
          <a:xfrm>
            <a:off x="1441450" y="5221288"/>
            <a:ext cx="1198563" cy="1065212"/>
            <a:chOff x="10356941" y="4477879"/>
            <a:chExt cx="1198562" cy="1065213"/>
          </a:xfrm>
        </p:grpSpPr>
        <p:sp>
          <p:nvSpPr>
            <p:cNvPr id="3094" name="Freeform 111"/>
            <p:cNvSpPr>
              <a:spLocks/>
            </p:cNvSpPr>
            <p:nvPr/>
          </p:nvSpPr>
          <p:spPr bwMode="auto">
            <a:xfrm>
              <a:off x="10452191" y="4573129"/>
              <a:ext cx="1006475" cy="873125"/>
            </a:xfrm>
            <a:custGeom>
              <a:avLst/>
              <a:gdLst>
                <a:gd name="T0" fmla="*/ 1597779063 w 634"/>
                <a:gd name="T1" fmla="*/ 597277825 h 550"/>
                <a:gd name="T2" fmla="*/ 1209675000 w 634"/>
                <a:gd name="T3" fmla="*/ 1386085938 h 550"/>
                <a:gd name="T4" fmla="*/ 0 w 634"/>
                <a:gd name="T5" fmla="*/ 791329063 h 550"/>
                <a:gd name="T6" fmla="*/ 388104063 w 634"/>
                <a:gd name="T7" fmla="*/ 0 h 550"/>
                <a:gd name="T8" fmla="*/ 1597779063 w 634"/>
                <a:gd name="T9" fmla="*/ 597277825 h 55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34" h="550">
                  <a:moveTo>
                    <a:pt x="634" y="237"/>
                  </a:moveTo>
                  <a:lnTo>
                    <a:pt x="480" y="550"/>
                  </a:lnTo>
                  <a:lnTo>
                    <a:pt x="0" y="314"/>
                  </a:lnTo>
                  <a:lnTo>
                    <a:pt x="154" y="0"/>
                  </a:lnTo>
                  <a:lnTo>
                    <a:pt x="634" y="237"/>
                  </a:lnTo>
                  <a:close/>
                </a:path>
              </a:pathLst>
            </a:custGeom>
            <a:solidFill>
              <a:srgbClr val="F0E3C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95" name="Freeform 112"/>
            <p:cNvSpPr>
              <a:spLocks/>
            </p:cNvSpPr>
            <p:nvPr/>
          </p:nvSpPr>
          <p:spPr bwMode="auto">
            <a:xfrm>
              <a:off x="10452191" y="4573129"/>
              <a:ext cx="1006475" cy="873125"/>
            </a:xfrm>
            <a:custGeom>
              <a:avLst/>
              <a:gdLst>
                <a:gd name="T0" fmla="*/ 1597779063 w 634"/>
                <a:gd name="T1" fmla="*/ 597277825 h 550"/>
                <a:gd name="T2" fmla="*/ 1209675000 w 634"/>
                <a:gd name="T3" fmla="*/ 1386085938 h 550"/>
                <a:gd name="T4" fmla="*/ 0 w 634"/>
                <a:gd name="T5" fmla="*/ 791329063 h 550"/>
                <a:gd name="T6" fmla="*/ 388104063 w 634"/>
                <a:gd name="T7" fmla="*/ 0 h 550"/>
                <a:gd name="T8" fmla="*/ 1597779063 w 634"/>
                <a:gd name="T9" fmla="*/ 597277825 h 55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34" h="550">
                  <a:moveTo>
                    <a:pt x="634" y="237"/>
                  </a:moveTo>
                  <a:lnTo>
                    <a:pt x="480" y="550"/>
                  </a:lnTo>
                  <a:lnTo>
                    <a:pt x="0" y="314"/>
                  </a:lnTo>
                  <a:lnTo>
                    <a:pt x="154" y="0"/>
                  </a:lnTo>
                  <a:lnTo>
                    <a:pt x="634" y="23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96" name="Freeform 113"/>
            <p:cNvSpPr>
              <a:spLocks noEditPoints="1"/>
            </p:cNvSpPr>
            <p:nvPr/>
          </p:nvSpPr>
          <p:spPr bwMode="auto">
            <a:xfrm>
              <a:off x="10356941" y="4477879"/>
              <a:ext cx="1198562" cy="1065213"/>
            </a:xfrm>
            <a:custGeom>
              <a:avLst/>
              <a:gdLst>
                <a:gd name="T0" fmla="*/ 700840032 w 455"/>
                <a:gd name="T1" fmla="*/ 152945075 h 404"/>
                <a:gd name="T2" fmla="*/ 55513177 w 455"/>
                <a:gd name="T3" fmla="*/ 1466872128 h 404"/>
                <a:gd name="T4" fmla="*/ 152657286 w 455"/>
                <a:gd name="T5" fmla="*/ 1765809391 h 404"/>
                <a:gd name="T6" fmla="*/ 2147483646 w 455"/>
                <a:gd name="T7" fmla="*/ 2147483646 h 404"/>
                <a:gd name="T8" fmla="*/ 2147483646 w 455"/>
                <a:gd name="T9" fmla="*/ 2147483646 h 404"/>
                <a:gd name="T10" fmla="*/ 2147483646 w 455"/>
                <a:gd name="T11" fmla="*/ 1341738603 h 404"/>
                <a:gd name="T12" fmla="*/ 2147483646 w 455"/>
                <a:gd name="T13" fmla="*/ 1042801340 h 404"/>
                <a:gd name="T14" fmla="*/ 992280260 w 455"/>
                <a:gd name="T15" fmla="*/ 55615193 h 404"/>
                <a:gd name="T16" fmla="*/ 700840032 w 455"/>
                <a:gd name="T17" fmla="*/ 152945075 h 404"/>
                <a:gd name="T18" fmla="*/ 895133517 w 455"/>
                <a:gd name="T19" fmla="*/ 250272322 h 404"/>
                <a:gd name="T20" fmla="*/ 2147483646 w 455"/>
                <a:gd name="T21" fmla="*/ 1160984613 h 404"/>
                <a:gd name="T22" fmla="*/ 2095584240 w 455"/>
                <a:gd name="T23" fmla="*/ 2147483646 h 404"/>
                <a:gd name="T24" fmla="*/ 249804029 w 455"/>
                <a:gd name="T25" fmla="*/ 1564202011 h 404"/>
                <a:gd name="T26" fmla="*/ 895133517 w 455"/>
                <a:gd name="T27" fmla="*/ 250272322 h 40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455" h="404">
                  <a:moveTo>
                    <a:pt x="101" y="22"/>
                  </a:moveTo>
                  <a:cubicBezTo>
                    <a:pt x="8" y="211"/>
                    <a:pt x="8" y="211"/>
                    <a:pt x="8" y="211"/>
                  </a:cubicBezTo>
                  <a:cubicBezTo>
                    <a:pt x="0" y="227"/>
                    <a:pt x="6" y="246"/>
                    <a:pt x="22" y="254"/>
                  </a:cubicBezTo>
                  <a:cubicBezTo>
                    <a:pt x="311" y="396"/>
                    <a:pt x="311" y="396"/>
                    <a:pt x="311" y="396"/>
                  </a:cubicBezTo>
                  <a:cubicBezTo>
                    <a:pt x="327" y="404"/>
                    <a:pt x="346" y="397"/>
                    <a:pt x="354" y="381"/>
                  </a:cubicBezTo>
                  <a:cubicBezTo>
                    <a:pt x="447" y="193"/>
                    <a:pt x="447" y="193"/>
                    <a:pt x="447" y="193"/>
                  </a:cubicBezTo>
                  <a:cubicBezTo>
                    <a:pt x="455" y="177"/>
                    <a:pt x="448" y="158"/>
                    <a:pt x="432" y="150"/>
                  </a:cubicBezTo>
                  <a:cubicBezTo>
                    <a:pt x="143" y="8"/>
                    <a:pt x="143" y="8"/>
                    <a:pt x="143" y="8"/>
                  </a:cubicBezTo>
                  <a:cubicBezTo>
                    <a:pt x="128" y="0"/>
                    <a:pt x="108" y="6"/>
                    <a:pt x="101" y="22"/>
                  </a:cubicBezTo>
                  <a:moveTo>
                    <a:pt x="129" y="36"/>
                  </a:moveTo>
                  <a:cubicBezTo>
                    <a:pt x="395" y="167"/>
                    <a:pt x="395" y="167"/>
                    <a:pt x="395" y="167"/>
                  </a:cubicBezTo>
                  <a:cubicBezTo>
                    <a:pt x="302" y="356"/>
                    <a:pt x="302" y="356"/>
                    <a:pt x="302" y="356"/>
                  </a:cubicBezTo>
                  <a:cubicBezTo>
                    <a:pt x="36" y="225"/>
                    <a:pt x="36" y="225"/>
                    <a:pt x="36" y="225"/>
                  </a:cubicBezTo>
                  <a:cubicBezTo>
                    <a:pt x="129" y="36"/>
                    <a:pt x="129" y="36"/>
                    <a:pt x="129" y="36"/>
                  </a:cubicBezTo>
                </a:path>
              </a:pathLst>
            </a:custGeom>
            <a:solidFill>
              <a:srgbClr val="002D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97" name="Freeform 117"/>
            <p:cNvSpPr>
              <a:spLocks/>
            </p:cNvSpPr>
            <p:nvPr/>
          </p:nvSpPr>
          <p:spPr bwMode="auto">
            <a:xfrm>
              <a:off x="11284041" y="5152567"/>
              <a:ext cx="107950" cy="95250"/>
            </a:xfrm>
            <a:custGeom>
              <a:avLst/>
              <a:gdLst>
                <a:gd name="T0" fmla="*/ 145577157 w 41"/>
                <a:gd name="T1" fmla="*/ 0 h 36"/>
                <a:gd name="T2" fmla="*/ 34662482 w 41"/>
                <a:gd name="T3" fmla="*/ 70003458 h 36"/>
                <a:gd name="T4" fmla="*/ 90119820 w 41"/>
                <a:gd name="T5" fmla="*/ 238013875 h 36"/>
                <a:gd name="T6" fmla="*/ 145577157 w 41"/>
                <a:gd name="T7" fmla="*/ 252015625 h 36"/>
                <a:gd name="T8" fmla="*/ 256494466 w 41"/>
                <a:gd name="T9" fmla="*/ 182012167 h 36"/>
                <a:gd name="T10" fmla="*/ 201037128 w 41"/>
                <a:gd name="T11" fmla="*/ 7000875 h 36"/>
                <a:gd name="T12" fmla="*/ 145577157 w 41"/>
                <a:gd name="T13" fmla="*/ 0 h 3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1" h="36">
                  <a:moveTo>
                    <a:pt x="21" y="0"/>
                  </a:moveTo>
                  <a:cubicBezTo>
                    <a:pt x="14" y="0"/>
                    <a:pt x="8" y="3"/>
                    <a:pt x="5" y="10"/>
                  </a:cubicBezTo>
                  <a:cubicBezTo>
                    <a:pt x="0" y="19"/>
                    <a:pt x="4" y="29"/>
                    <a:pt x="13" y="34"/>
                  </a:cubicBezTo>
                  <a:cubicBezTo>
                    <a:pt x="16" y="35"/>
                    <a:pt x="18" y="36"/>
                    <a:pt x="21" y="36"/>
                  </a:cubicBezTo>
                  <a:cubicBezTo>
                    <a:pt x="28" y="36"/>
                    <a:pt x="34" y="32"/>
                    <a:pt x="37" y="26"/>
                  </a:cubicBezTo>
                  <a:cubicBezTo>
                    <a:pt x="41" y="17"/>
                    <a:pt x="38" y="6"/>
                    <a:pt x="29" y="1"/>
                  </a:cubicBezTo>
                  <a:cubicBezTo>
                    <a:pt x="26" y="0"/>
                    <a:pt x="24" y="0"/>
                    <a:pt x="21" y="0"/>
                  </a:cubicBezTo>
                </a:path>
              </a:pathLst>
            </a:custGeom>
            <a:solidFill>
              <a:srgbClr val="3357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3081" name="组合 293"/>
          <p:cNvGrpSpPr>
            <a:grpSpLocks/>
          </p:cNvGrpSpPr>
          <p:nvPr/>
        </p:nvGrpSpPr>
        <p:grpSpPr bwMode="auto">
          <a:xfrm>
            <a:off x="3001963" y="2133600"/>
            <a:ext cx="5722937" cy="3226864"/>
            <a:chOff x="3002022" y="2133436"/>
            <a:chExt cx="5723415" cy="2776325"/>
          </a:xfrm>
        </p:grpSpPr>
        <p:sp>
          <p:nvSpPr>
            <p:cNvPr id="286" name="任意多边形 285"/>
            <p:cNvSpPr/>
            <p:nvPr/>
          </p:nvSpPr>
          <p:spPr>
            <a:xfrm>
              <a:off x="3116332" y="2285824"/>
              <a:ext cx="5609105" cy="2623937"/>
            </a:xfrm>
            <a:custGeom>
              <a:avLst/>
              <a:gdLst>
                <a:gd name="connsiteX0" fmla="*/ 5598159 w 5609132"/>
                <a:gd name="connsiteY0" fmla="*/ 0 h 1934275"/>
                <a:gd name="connsiteX1" fmla="*/ 5557764 w 5609132"/>
                <a:gd name="connsiteY1" fmla="*/ 998566 h 1934275"/>
                <a:gd name="connsiteX2" fmla="*/ 5609132 w 5609132"/>
                <a:gd name="connsiteY2" fmla="*/ 998408 h 1934275"/>
                <a:gd name="connsiteX3" fmla="*/ 5557390 w 5609132"/>
                <a:gd name="connsiteY3" fmla="*/ 1007808 h 1934275"/>
                <a:gd name="connsiteX4" fmla="*/ 5557085 w 5609132"/>
                <a:gd name="connsiteY4" fmla="*/ 1015344 h 1934275"/>
                <a:gd name="connsiteX5" fmla="*/ 5515906 w 5609132"/>
                <a:gd name="connsiteY5" fmla="*/ 1015344 h 1934275"/>
                <a:gd name="connsiteX6" fmla="*/ 2752267 w 5609132"/>
                <a:gd name="connsiteY6" fmla="*/ 1517404 h 1934275"/>
                <a:gd name="connsiteX7" fmla="*/ 5507848 w 5609132"/>
                <a:gd name="connsiteY7" fmla="*/ 1517404 h 1934275"/>
                <a:gd name="connsiteX8" fmla="*/ 5507848 w 5609132"/>
                <a:gd name="connsiteY8" fmla="*/ 1934275 h 1934275"/>
                <a:gd name="connsiteX9" fmla="*/ 557933 w 5609132"/>
                <a:gd name="connsiteY9" fmla="*/ 1934275 h 1934275"/>
                <a:gd name="connsiteX10" fmla="*/ 557933 w 5609132"/>
                <a:gd name="connsiteY10" fmla="*/ 1517404 h 1934275"/>
                <a:gd name="connsiteX11" fmla="*/ 1123546 w 5609132"/>
                <a:gd name="connsiteY11" fmla="*/ 1517404 h 1934275"/>
                <a:gd name="connsiteX12" fmla="*/ 596353 w 5609132"/>
                <a:gd name="connsiteY12" fmla="*/ 1496743 h 1934275"/>
                <a:gd name="connsiteX13" fmla="*/ 4505647 w 5609132"/>
                <a:gd name="connsiteY13" fmla="*/ 1015344 h 1934275"/>
                <a:gd name="connsiteX14" fmla="*/ 0 w 5609132"/>
                <a:gd name="connsiteY14" fmla="*/ 1015344 h 1934275"/>
                <a:gd name="connsiteX15" fmla="*/ 330351 w 5609132"/>
                <a:gd name="connsiteY15" fmla="*/ 358875 h 1934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609132" h="1934275">
                  <a:moveTo>
                    <a:pt x="5598159" y="0"/>
                  </a:moveTo>
                  <a:lnTo>
                    <a:pt x="5557764" y="998566"/>
                  </a:lnTo>
                  <a:lnTo>
                    <a:pt x="5609132" y="998408"/>
                  </a:lnTo>
                  <a:lnTo>
                    <a:pt x="5557390" y="1007808"/>
                  </a:lnTo>
                  <a:lnTo>
                    <a:pt x="5557085" y="1015344"/>
                  </a:lnTo>
                  <a:lnTo>
                    <a:pt x="5515906" y="1015344"/>
                  </a:lnTo>
                  <a:lnTo>
                    <a:pt x="2752267" y="1517404"/>
                  </a:lnTo>
                  <a:lnTo>
                    <a:pt x="5507848" y="1517404"/>
                  </a:lnTo>
                  <a:lnTo>
                    <a:pt x="5507848" y="1934275"/>
                  </a:lnTo>
                  <a:lnTo>
                    <a:pt x="557933" y="1934275"/>
                  </a:lnTo>
                  <a:lnTo>
                    <a:pt x="557933" y="1517404"/>
                  </a:lnTo>
                  <a:lnTo>
                    <a:pt x="1123546" y="1517404"/>
                  </a:lnTo>
                  <a:lnTo>
                    <a:pt x="596353" y="1496743"/>
                  </a:lnTo>
                  <a:lnTo>
                    <a:pt x="4505647" y="1015344"/>
                  </a:lnTo>
                  <a:lnTo>
                    <a:pt x="0" y="1015344"/>
                  </a:lnTo>
                  <a:lnTo>
                    <a:pt x="330351" y="358875"/>
                  </a:lnTo>
                  <a:close/>
                </a:path>
              </a:pathLst>
            </a:custGeom>
            <a:solidFill>
              <a:srgbClr val="CF700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91" name="任意多边形 290"/>
            <p:cNvSpPr/>
            <p:nvPr/>
          </p:nvSpPr>
          <p:spPr>
            <a:xfrm>
              <a:off x="3002022" y="2133436"/>
              <a:ext cx="5609105" cy="2623937"/>
            </a:xfrm>
            <a:custGeom>
              <a:avLst/>
              <a:gdLst>
                <a:gd name="connsiteX0" fmla="*/ 5598159 w 5609132"/>
                <a:gd name="connsiteY0" fmla="*/ 0 h 2624371"/>
                <a:gd name="connsiteX1" fmla="*/ 5557764 w 5609132"/>
                <a:gd name="connsiteY1" fmla="*/ 1354827 h 2624371"/>
                <a:gd name="connsiteX2" fmla="*/ 5609132 w 5609132"/>
                <a:gd name="connsiteY2" fmla="*/ 1354613 h 2624371"/>
                <a:gd name="connsiteX3" fmla="*/ 5557390 w 5609132"/>
                <a:gd name="connsiteY3" fmla="*/ 1367366 h 2624371"/>
                <a:gd name="connsiteX4" fmla="*/ 5557085 w 5609132"/>
                <a:gd name="connsiteY4" fmla="*/ 1377591 h 2624371"/>
                <a:gd name="connsiteX5" fmla="*/ 5515906 w 5609132"/>
                <a:gd name="connsiteY5" fmla="*/ 1377591 h 2624371"/>
                <a:gd name="connsiteX6" fmla="*/ 2907732 w 5609132"/>
                <a:gd name="connsiteY6" fmla="*/ 2020453 h 2624371"/>
                <a:gd name="connsiteX7" fmla="*/ 5527215 w 5609132"/>
                <a:gd name="connsiteY7" fmla="*/ 2020453 h 2624371"/>
                <a:gd name="connsiteX8" fmla="*/ 5527215 w 5609132"/>
                <a:gd name="connsiteY8" fmla="*/ 2624371 h 2624371"/>
                <a:gd name="connsiteX9" fmla="*/ 5507848 w 5609132"/>
                <a:gd name="connsiteY9" fmla="*/ 2624371 h 2624371"/>
                <a:gd name="connsiteX10" fmla="*/ 564138 w 5609132"/>
                <a:gd name="connsiteY10" fmla="*/ 2624371 h 2624371"/>
                <a:gd name="connsiteX11" fmla="*/ 557933 w 5609132"/>
                <a:gd name="connsiteY11" fmla="*/ 2624371 h 2624371"/>
                <a:gd name="connsiteX12" fmla="*/ 557933 w 5609132"/>
                <a:gd name="connsiteY12" fmla="*/ 2058772 h 2624371"/>
                <a:gd name="connsiteX13" fmla="*/ 564138 w 5609132"/>
                <a:gd name="connsiteY13" fmla="*/ 2058772 h 2624371"/>
                <a:gd name="connsiteX14" fmla="*/ 564138 w 5609132"/>
                <a:gd name="connsiteY14" fmla="*/ 2020453 h 2624371"/>
                <a:gd name="connsiteX15" fmla="*/ 657921 w 5609132"/>
                <a:gd name="connsiteY15" fmla="*/ 2020453 h 2624371"/>
                <a:gd name="connsiteX16" fmla="*/ 4505647 w 5609132"/>
                <a:gd name="connsiteY16" fmla="*/ 1377591 h 2624371"/>
                <a:gd name="connsiteX17" fmla="*/ 0 w 5609132"/>
                <a:gd name="connsiteY17" fmla="*/ 1377591 h 2624371"/>
                <a:gd name="connsiteX18" fmla="*/ 330351 w 5609132"/>
                <a:gd name="connsiteY18" fmla="*/ 486912 h 2624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609132" h="2624371">
                  <a:moveTo>
                    <a:pt x="5598159" y="0"/>
                  </a:moveTo>
                  <a:lnTo>
                    <a:pt x="5557764" y="1354827"/>
                  </a:lnTo>
                  <a:lnTo>
                    <a:pt x="5609132" y="1354613"/>
                  </a:lnTo>
                  <a:lnTo>
                    <a:pt x="5557390" y="1367366"/>
                  </a:lnTo>
                  <a:lnTo>
                    <a:pt x="5557085" y="1377591"/>
                  </a:lnTo>
                  <a:lnTo>
                    <a:pt x="5515906" y="1377591"/>
                  </a:lnTo>
                  <a:lnTo>
                    <a:pt x="2907732" y="2020453"/>
                  </a:lnTo>
                  <a:lnTo>
                    <a:pt x="5527215" y="2020453"/>
                  </a:lnTo>
                  <a:lnTo>
                    <a:pt x="5527215" y="2624371"/>
                  </a:lnTo>
                  <a:lnTo>
                    <a:pt x="5507848" y="2624371"/>
                  </a:lnTo>
                  <a:lnTo>
                    <a:pt x="564138" y="2624371"/>
                  </a:lnTo>
                  <a:lnTo>
                    <a:pt x="557933" y="2624371"/>
                  </a:lnTo>
                  <a:lnTo>
                    <a:pt x="557933" y="2058772"/>
                  </a:lnTo>
                  <a:lnTo>
                    <a:pt x="564138" y="2058772"/>
                  </a:lnTo>
                  <a:lnTo>
                    <a:pt x="564138" y="2020453"/>
                  </a:lnTo>
                  <a:lnTo>
                    <a:pt x="657921" y="2020453"/>
                  </a:lnTo>
                  <a:lnTo>
                    <a:pt x="4505647" y="1377591"/>
                  </a:lnTo>
                  <a:lnTo>
                    <a:pt x="0" y="1377591"/>
                  </a:lnTo>
                  <a:lnTo>
                    <a:pt x="330351" y="486912"/>
                  </a:lnTo>
                  <a:close/>
                </a:path>
              </a:pathLst>
            </a:custGeom>
            <a:solidFill>
              <a:srgbClr val="F9A44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3082" name="文本框 147"/>
          <p:cNvSpPr txBox="1">
            <a:spLocks noChangeArrowheads="1"/>
          </p:cNvSpPr>
          <p:nvPr/>
        </p:nvSpPr>
        <p:spPr bwMode="auto">
          <a:xfrm>
            <a:off x="3201443" y="2640448"/>
            <a:ext cx="5448636"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800">
                <a:solidFill>
                  <a:schemeClr val="tx1"/>
                </a:solidFill>
                <a:latin typeface="Calibri" pitchFamily="34" charset="0"/>
                <a:ea typeface="宋体" pitchFamily="2" charset="-122"/>
              </a:defRPr>
            </a:lvl1pPr>
            <a:lvl2pPr marL="742950" indent="-285750">
              <a:defRPr sz="2400">
                <a:solidFill>
                  <a:schemeClr val="tx1"/>
                </a:solidFill>
                <a:latin typeface="Calibri" pitchFamily="34" charset="0"/>
                <a:ea typeface="宋体" pitchFamily="2" charset="-122"/>
              </a:defRPr>
            </a:lvl2pPr>
            <a:lvl3pPr>
              <a:defRPr sz="2000">
                <a:solidFill>
                  <a:schemeClr val="tx1"/>
                </a:solidFill>
                <a:latin typeface="Calibri" pitchFamily="34" charset="0"/>
                <a:ea typeface="宋体" pitchFamily="2" charset="-122"/>
              </a:defRPr>
            </a:lvl3pPr>
            <a:lvl4pPr>
              <a:defRPr>
                <a:solidFill>
                  <a:schemeClr val="tx1"/>
                </a:solidFill>
                <a:latin typeface="Calibri" pitchFamily="34" charset="0"/>
                <a:ea typeface="宋体" pitchFamily="2" charset="-122"/>
              </a:defRPr>
            </a:lvl4pPr>
            <a:lvl5pPr>
              <a:defRPr>
                <a:solidFill>
                  <a:schemeClr val="tx1"/>
                </a:solidFill>
                <a:latin typeface="Calibri" pitchFamily="34" charset="0"/>
                <a:ea typeface="宋体" pitchFamily="2" charset="-122"/>
              </a:defRPr>
            </a:lvl5pPr>
            <a:lvl6pPr eaLnBrk="0" fontAlgn="base" hangingPunct="0">
              <a:spcAft>
                <a:spcPct val="0"/>
              </a:spcAft>
              <a:defRPr>
                <a:solidFill>
                  <a:schemeClr val="tx1"/>
                </a:solidFill>
                <a:latin typeface="Calibri" pitchFamily="34" charset="0"/>
                <a:ea typeface="宋体" pitchFamily="2" charset="-122"/>
              </a:defRPr>
            </a:lvl6pPr>
            <a:lvl7pPr eaLnBrk="0" fontAlgn="base" hangingPunct="0">
              <a:spcAft>
                <a:spcPct val="0"/>
              </a:spcAft>
              <a:defRPr>
                <a:solidFill>
                  <a:schemeClr val="tx1"/>
                </a:solidFill>
                <a:latin typeface="Calibri" pitchFamily="34" charset="0"/>
                <a:ea typeface="宋体" pitchFamily="2" charset="-122"/>
              </a:defRPr>
            </a:lvl7pPr>
            <a:lvl8pPr eaLnBrk="0" fontAlgn="base" hangingPunct="0">
              <a:spcAft>
                <a:spcPct val="0"/>
              </a:spcAft>
              <a:defRPr>
                <a:solidFill>
                  <a:schemeClr val="tx1"/>
                </a:solidFill>
                <a:latin typeface="Calibri" pitchFamily="34" charset="0"/>
                <a:ea typeface="宋体" pitchFamily="2" charset="-122"/>
              </a:defRPr>
            </a:lvl8pPr>
            <a:lvl9pPr eaLnBrk="0" fontAlgn="base" hangingPunct="0">
              <a:spcAft>
                <a:spcPct val="0"/>
              </a:spcAft>
              <a:defRPr>
                <a:solidFill>
                  <a:schemeClr val="tx1"/>
                </a:solidFill>
                <a:latin typeface="Calibri" pitchFamily="34" charset="0"/>
                <a:ea typeface="宋体" pitchFamily="2" charset="-122"/>
              </a:defRPr>
            </a:lvl9pPr>
          </a:lstStyle>
          <a:p>
            <a:pPr eaLnBrk="1" hangingPunct="1"/>
            <a:r>
              <a:rPr lang="zh-CN" altLang="en-US" sz="3600" b="1" dirty="0">
                <a:solidFill>
                  <a:schemeClr val="bg1"/>
                </a:solidFill>
                <a:latin typeface="微软雅黑" pitchFamily="34" charset="-122"/>
                <a:ea typeface="微软雅黑" pitchFamily="34" charset="-122"/>
              </a:rPr>
              <a:t>第十六章：</a:t>
            </a:r>
            <a:r>
              <a:rPr lang="en-US" altLang="zh-CN" sz="3600" b="1" dirty="0">
                <a:solidFill>
                  <a:schemeClr val="bg1"/>
                </a:solidFill>
                <a:latin typeface="微软雅黑" pitchFamily="34" charset="-122"/>
                <a:ea typeface="微软雅黑" pitchFamily="34" charset="-122"/>
              </a:rPr>
              <a:t>3D</a:t>
            </a:r>
            <a:r>
              <a:rPr lang="zh-CN" altLang="en-US" sz="3600" b="1" dirty="0">
                <a:solidFill>
                  <a:schemeClr val="bg1"/>
                </a:solidFill>
                <a:latin typeface="微软雅黑" pitchFamily="34" charset="-122"/>
                <a:ea typeface="微软雅黑" pitchFamily="34" charset="-122"/>
              </a:rPr>
              <a:t>动画、盒阴影及滤镜样式</a:t>
            </a:r>
          </a:p>
        </p:txBody>
      </p:sp>
      <p:sp>
        <p:nvSpPr>
          <p:cNvPr id="3084" name="文本框 291"/>
          <p:cNvSpPr txBox="1">
            <a:spLocks noChangeArrowheads="1"/>
          </p:cNvSpPr>
          <p:nvPr/>
        </p:nvSpPr>
        <p:spPr bwMode="auto">
          <a:xfrm>
            <a:off x="5152496" y="4626248"/>
            <a:ext cx="18004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Calibri" pitchFamily="34" charset="0"/>
                <a:ea typeface="宋体" pitchFamily="2" charset="-122"/>
              </a:defRPr>
            </a:lvl1pPr>
            <a:lvl2pPr marL="742950" indent="-285750">
              <a:defRPr sz="2400">
                <a:solidFill>
                  <a:schemeClr val="tx1"/>
                </a:solidFill>
                <a:latin typeface="Calibri" pitchFamily="34" charset="0"/>
                <a:ea typeface="宋体" pitchFamily="2" charset="-122"/>
              </a:defRPr>
            </a:lvl2pPr>
            <a:lvl3pPr>
              <a:defRPr sz="2000">
                <a:solidFill>
                  <a:schemeClr val="tx1"/>
                </a:solidFill>
                <a:latin typeface="Calibri" pitchFamily="34" charset="0"/>
                <a:ea typeface="宋体" pitchFamily="2" charset="-122"/>
              </a:defRPr>
            </a:lvl3pPr>
            <a:lvl4pPr>
              <a:defRPr>
                <a:solidFill>
                  <a:schemeClr val="tx1"/>
                </a:solidFill>
                <a:latin typeface="Calibri" pitchFamily="34" charset="0"/>
                <a:ea typeface="宋体" pitchFamily="2" charset="-122"/>
              </a:defRPr>
            </a:lvl4pPr>
            <a:lvl5pPr>
              <a:defRPr>
                <a:solidFill>
                  <a:schemeClr val="tx1"/>
                </a:solidFill>
                <a:latin typeface="Calibri" pitchFamily="34" charset="0"/>
                <a:ea typeface="宋体" pitchFamily="2" charset="-122"/>
              </a:defRPr>
            </a:lvl5pPr>
            <a:lvl6pPr eaLnBrk="0" fontAlgn="base" hangingPunct="0">
              <a:spcAft>
                <a:spcPct val="0"/>
              </a:spcAft>
              <a:defRPr>
                <a:solidFill>
                  <a:schemeClr val="tx1"/>
                </a:solidFill>
                <a:latin typeface="Calibri" pitchFamily="34" charset="0"/>
                <a:ea typeface="宋体" pitchFamily="2" charset="-122"/>
              </a:defRPr>
            </a:lvl6pPr>
            <a:lvl7pPr eaLnBrk="0" fontAlgn="base" hangingPunct="0">
              <a:spcAft>
                <a:spcPct val="0"/>
              </a:spcAft>
              <a:defRPr>
                <a:solidFill>
                  <a:schemeClr val="tx1"/>
                </a:solidFill>
                <a:latin typeface="Calibri" pitchFamily="34" charset="0"/>
                <a:ea typeface="宋体" pitchFamily="2" charset="-122"/>
              </a:defRPr>
            </a:lvl7pPr>
            <a:lvl8pPr eaLnBrk="0" fontAlgn="base" hangingPunct="0">
              <a:spcAft>
                <a:spcPct val="0"/>
              </a:spcAft>
              <a:defRPr>
                <a:solidFill>
                  <a:schemeClr val="tx1"/>
                </a:solidFill>
                <a:latin typeface="Calibri" pitchFamily="34" charset="0"/>
                <a:ea typeface="宋体" pitchFamily="2" charset="-122"/>
              </a:defRPr>
            </a:lvl8pPr>
            <a:lvl9pPr eaLnBrk="0" fontAlgn="base" hangingPunct="0">
              <a:spcAft>
                <a:spcPct val="0"/>
              </a:spcAft>
              <a:defRPr>
                <a:solidFill>
                  <a:schemeClr val="tx1"/>
                </a:solidFill>
                <a:latin typeface="Calibri" pitchFamily="34" charset="0"/>
                <a:ea typeface="宋体" pitchFamily="2" charset="-122"/>
              </a:defRPr>
            </a:lvl9pPr>
          </a:lstStyle>
          <a:p>
            <a:pPr eaLnBrk="1" hangingPunct="1"/>
            <a:r>
              <a:rPr lang="zh-CN" altLang="en-US" sz="1800" b="1" dirty="0">
                <a:solidFill>
                  <a:schemeClr val="bg1"/>
                </a:solidFill>
                <a:latin typeface="微软雅黑" pitchFamily="34" charset="-122"/>
                <a:ea typeface="微软雅黑" pitchFamily="34" charset="-122"/>
              </a:rPr>
              <a:t>主讲</a:t>
            </a:r>
            <a:r>
              <a:rPr lang="zh-CN" altLang="en-US" sz="1800" b="1">
                <a:solidFill>
                  <a:schemeClr val="bg1"/>
                </a:solidFill>
                <a:latin typeface="微软雅黑" pitchFamily="34" charset="-122"/>
                <a:ea typeface="微软雅黑" pitchFamily="34" charset="-122"/>
              </a:rPr>
              <a:t>老师：言心</a:t>
            </a:r>
            <a:endParaRPr lang="zh-CN" altLang="en-US" sz="1800" b="1" dirty="0">
              <a:solidFill>
                <a:schemeClr val="bg1"/>
              </a:solidFill>
              <a:latin typeface="微软雅黑" pitchFamily="34" charset="-122"/>
              <a:ea typeface="微软雅黑" pitchFamily="34" charset="-122"/>
            </a:endParaRPr>
          </a:p>
        </p:txBody>
      </p:sp>
      <p:grpSp>
        <p:nvGrpSpPr>
          <p:cNvPr id="3086" name="组合 309"/>
          <p:cNvGrpSpPr>
            <a:grpSpLocks/>
          </p:cNvGrpSpPr>
          <p:nvPr/>
        </p:nvGrpSpPr>
        <p:grpSpPr bwMode="auto">
          <a:xfrm>
            <a:off x="5024703" y="4737405"/>
            <a:ext cx="141287" cy="141287"/>
            <a:chOff x="3927818" y="4343367"/>
            <a:chExt cx="231298" cy="231297"/>
          </a:xfrm>
        </p:grpSpPr>
        <p:sp>
          <p:nvSpPr>
            <p:cNvPr id="3090" name="Freeform 498"/>
            <p:cNvSpPr>
              <a:spLocks/>
            </p:cNvSpPr>
            <p:nvPr/>
          </p:nvSpPr>
          <p:spPr bwMode="auto">
            <a:xfrm>
              <a:off x="3927818" y="4343367"/>
              <a:ext cx="191611" cy="191610"/>
            </a:xfrm>
            <a:custGeom>
              <a:avLst/>
              <a:gdLst>
                <a:gd name="T0" fmla="*/ 21499011 w 149"/>
                <a:gd name="T1" fmla="*/ 21498899 h 149"/>
                <a:gd name="T2" fmla="*/ 246407888 w 149"/>
                <a:gd name="T3" fmla="*/ 21498899 h 149"/>
                <a:gd name="T4" fmla="*/ 246407888 w 149"/>
                <a:gd name="T5" fmla="*/ 0 h 149"/>
                <a:gd name="T6" fmla="*/ 0 w 149"/>
                <a:gd name="T7" fmla="*/ 0 h 149"/>
                <a:gd name="T8" fmla="*/ 0 w 149"/>
                <a:gd name="T9" fmla="*/ 246405316 h 149"/>
                <a:gd name="T10" fmla="*/ 21499011 w 149"/>
                <a:gd name="T11" fmla="*/ 246405316 h 149"/>
                <a:gd name="T12" fmla="*/ 21499011 w 149"/>
                <a:gd name="T13" fmla="*/ 21498899 h 14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49" h="149">
                  <a:moveTo>
                    <a:pt x="13" y="13"/>
                  </a:moveTo>
                  <a:lnTo>
                    <a:pt x="149" y="13"/>
                  </a:lnTo>
                  <a:lnTo>
                    <a:pt x="149" y="0"/>
                  </a:lnTo>
                  <a:lnTo>
                    <a:pt x="0" y="0"/>
                  </a:lnTo>
                  <a:lnTo>
                    <a:pt x="0" y="149"/>
                  </a:lnTo>
                  <a:lnTo>
                    <a:pt x="13" y="149"/>
                  </a:lnTo>
                  <a:lnTo>
                    <a:pt x="13" y="1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91" name="Rectangle 499"/>
            <p:cNvSpPr>
              <a:spLocks noChangeArrowheads="1"/>
            </p:cNvSpPr>
            <p:nvPr/>
          </p:nvSpPr>
          <p:spPr bwMode="auto">
            <a:xfrm>
              <a:off x="3967505" y="4383054"/>
              <a:ext cx="191611" cy="19161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组合 21"/>
          <p:cNvGrpSpPr/>
          <p:nvPr/>
        </p:nvGrpSpPr>
        <p:grpSpPr>
          <a:xfrm>
            <a:off x="0" y="381189"/>
            <a:ext cx="694944" cy="505779"/>
            <a:chOff x="0" y="244029"/>
            <a:chExt cx="694944" cy="624651"/>
          </a:xfrm>
          <a:solidFill>
            <a:srgbClr val="3DA591"/>
          </a:solidFill>
        </p:grpSpPr>
        <p:sp>
          <p:nvSpPr>
            <p:cNvPr id="23" name="矩形 22"/>
            <p:cNvSpPr/>
            <p:nvPr/>
          </p:nvSpPr>
          <p:spPr>
            <a:xfrm>
              <a:off x="0" y="244029"/>
              <a:ext cx="548640" cy="62465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24" name="矩形 23"/>
            <p:cNvSpPr/>
            <p:nvPr/>
          </p:nvSpPr>
          <p:spPr>
            <a:xfrm>
              <a:off x="612648" y="244029"/>
              <a:ext cx="82296" cy="624651"/>
            </a:xfrm>
            <a:prstGeom prst="rect">
              <a:avLst/>
            </a:prstGeom>
            <a:solidFill>
              <a:srgbClr val="8CD4C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grpSp>
      <p:sp>
        <p:nvSpPr>
          <p:cNvPr id="14344" name="矩形 24"/>
          <p:cNvSpPr>
            <a:spLocks noChangeArrowheads="1"/>
          </p:cNvSpPr>
          <p:nvPr/>
        </p:nvSpPr>
        <p:spPr bwMode="auto">
          <a:xfrm>
            <a:off x="858837" y="425450"/>
            <a:ext cx="6501454" cy="46166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400" b="1" dirty="0">
                <a:latin typeface="Microsoft YaHei" panose="020B0503020204020204" pitchFamily="34" charset="-122"/>
                <a:ea typeface="Microsoft YaHei" panose="020B0503020204020204" pitchFamily="34" charset="-122"/>
              </a:rPr>
              <a:t>景深效果及</a:t>
            </a:r>
            <a:r>
              <a:rPr lang="en-US" altLang="zh-CN" sz="2400" b="1" dirty="0">
                <a:latin typeface="Microsoft YaHei" panose="020B0503020204020204" pitchFamily="34" charset="-122"/>
                <a:ea typeface="Microsoft YaHei" panose="020B0503020204020204" pitchFamily="34" charset="-122"/>
              </a:rPr>
              <a:t>3d</a:t>
            </a:r>
            <a:r>
              <a:rPr lang="zh-CN" altLang="en-US" sz="2400" b="1" dirty="0">
                <a:latin typeface="Microsoft YaHei" panose="020B0503020204020204" pitchFamily="34" charset="-122"/>
                <a:ea typeface="Microsoft YaHei" panose="020B0503020204020204" pitchFamily="34" charset="-122"/>
              </a:rPr>
              <a:t>变换之</a:t>
            </a:r>
            <a:r>
              <a:rPr lang="en-US" altLang="zh-CN" sz="2400" b="1" dirty="0">
                <a:latin typeface="Microsoft YaHei" panose="020B0503020204020204" pitchFamily="34" charset="-122"/>
                <a:ea typeface="Microsoft YaHei" panose="020B0503020204020204" pitchFamily="34" charset="-122"/>
              </a:rPr>
              <a:t>Z</a:t>
            </a:r>
            <a:r>
              <a:rPr lang="zh-CN" altLang="en-US" sz="2400" b="1" dirty="0">
                <a:latin typeface="Microsoft YaHei" panose="020B0503020204020204" pitchFamily="34" charset="-122"/>
                <a:ea typeface="Microsoft YaHei" panose="020B0503020204020204" pitchFamily="34" charset="-122"/>
              </a:rPr>
              <a:t>轴设置</a:t>
            </a:r>
          </a:p>
        </p:txBody>
      </p:sp>
      <p:sp>
        <p:nvSpPr>
          <p:cNvPr id="2" name="矩形 1"/>
          <p:cNvSpPr/>
          <p:nvPr/>
        </p:nvSpPr>
        <p:spPr>
          <a:xfrm>
            <a:off x="0" y="6451600"/>
            <a:ext cx="12192000" cy="406400"/>
          </a:xfrm>
          <a:prstGeom prst="rect">
            <a:avLst/>
          </a:prstGeom>
          <a:solidFill>
            <a:srgbClr val="3DA59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cxnSp>
        <p:nvCxnSpPr>
          <p:cNvPr id="20" name="直接连接符 20">
            <a:extLst>
              <a:ext uri="{FF2B5EF4-FFF2-40B4-BE49-F238E27FC236}">
                <a16:creationId xmlns:a16="http://schemas.microsoft.com/office/drawing/2014/main" id="{845595DA-6DD2-A244-BE3E-6F3816243604}"/>
              </a:ext>
            </a:extLst>
          </p:cNvPr>
          <p:cNvCxnSpPr>
            <a:cxnSpLocks/>
          </p:cNvCxnSpPr>
          <p:nvPr/>
        </p:nvCxnSpPr>
        <p:spPr>
          <a:xfrm>
            <a:off x="4621271" y="4485586"/>
            <a:ext cx="2692911" cy="0"/>
          </a:xfrm>
          <a:prstGeom prst="line">
            <a:avLst/>
          </a:prstGeom>
          <a:ln w="762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1" name="直接连接符 21">
            <a:extLst>
              <a:ext uri="{FF2B5EF4-FFF2-40B4-BE49-F238E27FC236}">
                <a16:creationId xmlns:a16="http://schemas.microsoft.com/office/drawing/2014/main" id="{67402DD2-51F8-0949-899F-F80A61EDF65A}"/>
              </a:ext>
            </a:extLst>
          </p:cNvPr>
          <p:cNvCxnSpPr>
            <a:cxnSpLocks/>
          </p:cNvCxnSpPr>
          <p:nvPr/>
        </p:nvCxnSpPr>
        <p:spPr>
          <a:xfrm rot="2700000" flipV="1">
            <a:off x="4589091" y="3269959"/>
            <a:ext cx="2692911" cy="1"/>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 name="直接连接符 19">
            <a:extLst>
              <a:ext uri="{FF2B5EF4-FFF2-40B4-BE49-F238E27FC236}">
                <a16:creationId xmlns:a16="http://schemas.microsoft.com/office/drawing/2014/main" id="{94E09BF2-1C40-F642-BF7B-14EB367BC596}"/>
              </a:ext>
            </a:extLst>
          </p:cNvPr>
          <p:cNvCxnSpPr>
            <a:cxnSpLocks/>
          </p:cNvCxnSpPr>
          <p:nvPr/>
        </p:nvCxnSpPr>
        <p:spPr>
          <a:xfrm flipV="1">
            <a:off x="4621271" y="4682662"/>
            <a:ext cx="2692911" cy="1"/>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26" name="椭圆 25">
            <a:extLst>
              <a:ext uri="{FF2B5EF4-FFF2-40B4-BE49-F238E27FC236}">
                <a16:creationId xmlns:a16="http://schemas.microsoft.com/office/drawing/2014/main" id="{8FEC1DFD-FEB6-9448-A745-2CF1BFFE589E}"/>
              </a:ext>
            </a:extLst>
          </p:cNvPr>
          <p:cNvSpPr/>
          <p:nvPr/>
        </p:nvSpPr>
        <p:spPr>
          <a:xfrm>
            <a:off x="1353750" y="5382099"/>
            <a:ext cx="242371" cy="1762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箭头: 右 24">
            <a:extLst>
              <a:ext uri="{FF2B5EF4-FFF2-40B4-BE49-F238E27FC236}">
                <a16:creationId xmlns:a16="http://schemas.microsoft.com/office/drawing/2014/main" id="{00EBF42D-71C7-ED45-950D-677CF6281086}"/>
              </a:ext>
            </a:extLst>
          </p:cNvPr>
          <p:cNvSpPr/>
          <p:nvPr/>
        </p:nvSpPr>
        <p:spPr>
          <a:xfrm>
            <a:off x="1596121" y="5309260"/>
            <a:ext cx="8078123" cy="321948"/>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箭头: 下 16">
            <a:extLst>
              <a:ext uri="{FF2B5EF4-FFF2-40B4-BE49-F238E27FC236}">
                <a16:creationId xmlns:a16="http://schemas.microsoft.com/office/drawing/2014/main" id="{83FE8290-A9AA-7240-985C-3D5270F7F4CF}"/>
              </a:ext>
            </a:extLst>
          </p:cNvPr>
          <p:cNvSpPr/>
          <p:nvPr/>
        </p:nvSpPr>
        <p:spPr>
          <a:xfrm rot="10800000">
            <a:off x="1342227" y="1226791"/>
            <a:ext cx="253893" cy="4152277"/>
          </a:xfrm>
          <a:prstGeom prst="downArrow">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文本框 28">
            <a:extLst>
              <a:ext uri="{FF2B5EF4-FFF2-40B4-BE49-F238E27FC236}">
                <a16:creationId xmlns:a16="http://schemas.microsoft.com/office/drawing/2014/main" id="{615C3FCF-0316-B844-93FB-62E108EEA86F}"/>
              </a:ext>
            </a:extLst>
          </p:cNvPr>
          <p:cNvSpPr txBox="1"/>
          <p:nvPr/>
        </p:nvSpPr>
        <p:spPr>
          <a:xfrm>
            <a:off x="1183712" y="5441552"/>
            <a:ext cx="582448" cy="369332"/>
          </a:xfrm>
          <a:prstGeom prst="rect">
            <a:avLst/>
          </a:prstGeom>
          <a:noFill/>
        </p:spPr>
        <p:txBody>
          <a:bodyPr wrap="square" rtlCol="0">
            <a:spAutoFit/>
          </a:bodyPr>
          <a:lstStyle/>
          <a:p>
            <a:r>
              <a:rPr lang="en-US" altLang="zh-CN"/>
              <a:t>X</a:t>
            </a:r>
            <a:r>
              <a:rPr lang="zh-CN" altLang="en-US"/>
              <a:t>轴</a:t>
            </a:r>
          </a:p>
        </p:txBody>
      </p:sp>
      <p:sp>
        <p:nvSpPr>
          <p:cNvPr id="30" name="文本框 29">
            <a:extLst>
              <a:ext uri="{FF2B5EF4-FFF2-40B4-BE49-F238E27FC236}">
                <a16:creationId xmlns:a16="http://schemas.microsoft.com/office/drawing/2014/main" id="{5067F966-6D85-484D-8C03-AAB9F9749D46}"/>
              </a:ext>
            </a:extLst>
          </p:cNvPr>
          <p:cNvSpPr txBox="1"/>
          <p:nvPr/>
        </p:nvSpPr>
        <p:spPr>
          <a:xfrm>
            <a:off x="2267119" y="5264905"/>
            <a:ext cx="639395" cy="369332"/>
          </a:xfrm>
          <a:prstGeom prst="rect">
            <a:avLst/>
          </a:prstGeom>
          <a:noFill/>
        </p:spPr>
        <p:txBody>
          <a:bodyPr wrap="square" rtlCol="0">
            <a:spAutoFit/>
          </a:bodyPr>
          <a:lstStyle/>
          <a:p>
            <a:r>
              <a:rPr lang="en-US" altLang="zh-CN"/>
              <a:t>Y</a:t>
            </a:r>
            <a:r>
              <a:rPr lang="zh-CN" altLang="en-US"/>
              <a:t>轴</a:t>
            </a:r>
          </a:p>
        </p:txBody>
      </p:sp>
      <p:sp>
        <p:nvSpPr>
          <p:cNvPr id="32" name="文本框 31">
            <a:extLst>
              <a:ext uri="{FF2B5EF4-FFF2-40B4-BE49-F238E27FC236}">
                <a16:creationId xmlns:a16="http://schemas.microsoft.com/office/drawing/2014/main" id="{AD673E77-E33E-B844-9E2D-E90F66585F38}"/>
              </a:ext>
            </a:extLst>
          </p:cNvPr>
          <p:cNvSpPr txBox="1"/>
          <p:nvPr/>
        </p:nvSpPr>
        <p:spPr>
          <a:xfrm>
            <a:off x="791551" y="3132320"/>
            <a:ext cx="597068" cy="369332"/>
          </a:xfrm>
          <a:prstGeom prst="rect">
            <a:avLst/>
          </a:prstGeom>
          <a:noFill/>
        </p:spPr>
        <p:txBody>
          <a:bodyPr wrap="square" rtlCol="0">
            <a:spAutoFit/>
          </a:bodyPr>
          <a:lstStyle/>
          <a:p>
            <a:r>
              <a:rPr lang="en-US" altLang="zh-CN"/>
              <a:t>Z</a:t>
            </a:r>
            <a:r>
              <a:rPr lang="zh-CN" altLang="en-US"/>
              <a:t>轴</a:t>
            </a:r>
          </a:p>
        </p:txBody>
      </p:sp>
      <p:sp>
        <p:nvSpPr>
          <p:cNvPr id="40" name="文本框 39">
            <a:extLst>
              <a:ext uri="{FF2B5EF4-FFF2-40B4-BE49-F238E27FC236}">
                <a16:creationId xmlns:a16="http://schemas.microsoft.com/office/drawing/2014/main" id="{6B86ED3E-5439-2944-82CB-E28070BAD071}"/>
              </a:ext>
            </a:extLst>
          </p:cNvPr>
          <p:cNvSpPr txBox="1"/>
          <p:nvPr/>
        </p:nvSpPr>
        <p:spPr>
          <a:xfrm>
            <a:off x="7481500" y="4018699"/>
            <a:ext cx="1363925" cy="369332"/>
          </a:xfrm>
          <a:prstGeom prst="rect">
            <a:avLst/>
          </a:prstGeom>
          <a:noFill/>
        </p:spPr>
        <p:txBody>
          <a:bodyPr wrap="square" rtlCol="0">
            <a:spAutoFit/>
          </a:bodyPr>
          <a:lstStyle/>
          <a:p>
            <a:r>
              <a:rPr lang="en-US" altLang="zh-CN" dirty="0"/>
              <a:t>content3</a:t>
            </a:r>
            <a:endParaRPr lang="zh-CN" altLang="en-US" dirty="0"/>
          </a:p>
        </p:txBody>
      </p:sp>
      <p:sp>
        <p:nvSpPr>
          <p:cNvPr id="41" name="文本框 40">
            <a:extLst>
              <a:ext uri="{FF2B5EF4-FFF2-40B4-BE49-F238E27FC236}">
                <a16:creationId xmlns:a16="http://schemas.microsoft.com/office/drawing/2014/main" id="{4EEE5671-6CE1-5549-81E6-BDCFE6192968}"/>
              </a:ext>
            </a:extLst>
          </p:cNvPr>
          <p:cNvSpPr txBox="1"/>
          <p:nvPr/>
        </p:nvSpPr>
        <p:spPr>
          <a:xfrm>
            <a:off x="7481500" y="4264802"/>
            <a:ext cx="1363925" cy="369332"/>
          </a:xfrm>
          <a:prstGeom prst="rect">
            <a:avLst/>
          </a:prstGeom>
          <a:noFill/>
        </p:spPr>
        <p:txBody>
          <a:bodyPr wrap="square" rtlCol="0">
            <a:spAutoFit/>
          </a:bodyPr>
          <a:lstStyle/>
          <a:p>
            <a:r>
              <a:rPr lang="en-US" altLang="zh-CN"/>
              <a:t>content2</a:t>
            </a:r>
            <a:endParaRPr lang="zh-CN" altLang="en-US"/>
          </a:p>
        </p:txBody>
      </p:sp>
      <p:sp>
        <p:nvSpPr>
          <p:cNvPr id="46" name="文本框 45">
            <a:extLst>
              <a:ext uri="{FF2B5EF4-FFF2-40B4-BE49-F238E27FC236}">
                <a16:creationId xmlns:a16="http://schemas.microsoft.com/office/drawing/2014/main" id="{CC4C5010-9F4C-064B-9CB0-82515DC1B666}"/>
              </a:ext>
            </a:extLst>
          </p:cNvPr>
          <p:cNvSpPr txBox="1"/>
          <p:nvPr/>
        </p:nvSpPr>
        <p:spPr>
          <a:xfrm>
            <a:off x="7495176" y="4526273"/>
            <a:ext cx="1363925" cy="369332"/>
          </a:xfrm>
          <a:prstGeom prst="rect">
            <a:avLst/>
          </a:prstGeom>
          <a:noFill/>
        </p:spPr>
        <p:txBody>
          <a:bodyPr wrap="square" rtlCol="0">
            <a:spAutoFit/>
          </a:bodyPr>
          <a:lstStyle/>
          <a:p>
            <a:r>
              <a:rPr lang="en-US" altLang="zh-CN"/>
              <a:t>content1</a:t>
            </a:r>
            <a:endParaRPr lang="zh-CN" altLang="en-US"/>
          </a:p>
        </p:txBody>
      </p:sp>
      <p:sp>
        <p:nvSpPr>
          <p:cNvPr id="47" name="箭头: 下 30">
            <a:extLst>
              <a:ext uri="{FF2B5EF4-FFF2-40B4-BE49-F238E27FC236}">
                <a16:creationId xmlns:a16="http://schemas.microsoft.com/office/drawing/2014/main" id="{F920BDF2-D8AA-B14C-8B13-695BEF3BD4D3}"/>
              </a:ext>
            </a:extLst>
          </p:cNvPr>
          <p:cNvSpPr/>
          <p:nvPr/>
        </p:nvSpPr>
        <p:spPr>
          <a:xfrm>
            <a:off x="9435428" y="1466150"/>
            <a:ext cx="827315" cy="2841171"/>
          </a:xfrm>
          <a:prstGeom prst="downArrow">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文本框 47">
            <a:extLst>
              <a:ext uri="{FF2B5EF4-FFF2-40B4-BE49-F238E27FC236}">
                <a16:creationId xmlns:a16="http://schemas.microsoft.com/office/drawing/2014/main" id="{F9B26B8F-DD79-3E49-9169-B8B17C8D5B03}"/>
              </a:ext>
            </a:extLst>
          </p:cNvPr>
          <p:cNvSpPr txBox="1"/>
          <p:nvPr/>
        </p:nvSpPr>
        <p:spPr>
          <a:xfrm>
            <a:off x="9674244" y="2080111"/>
            <a:ext cx="349684" cy="1754326"/>
          </a:xfrm>
          <a:prstGeom prst="rect">
            <a:avLst/>
          </a:prstGeom>
          <a:noFill/>
        </p:spPr>
        <p:txBody>
          <a:bodyPr wrap="square" rtlCol="0">
            <a:spAutoFit/>
          </a:bodyPr>
          <a:lstStyle/>
          <a:p>
            <a:r>
              <a:rPr lang="zh-CN" altLang="en-US"/>
              <a:t>实际用户视线</a:t>
            </a:r>
          </a:p>
        </p:txBody>
      </p:sp>
      <p:sp>
        <p:nvSpPr>
          <p:cNvPr id="49" name="文本框 48">
            <a:extLst>
              <a:ext uri="{FF2B5EF4-FFF2-40B4-BE49-F238E27FC236}">
                <a16:creationId xmlns:a16="http://schemas.microsoft.com/office/drawing/2014/main" id="{7475CD77-E5FC-4746-8AB2-7BCDC4582E3B}"/>
              </a:ext>
            </a:extLst>
          </p:cNvPr>
          <p:cNvSpPr txBox="1"/>
          <p:nvPr/>
        </p:nvSpPr>
        <p:spPr>
          <a:xfrm>
            <a:off x="5733146" y="2662062"/>
            <a:ext cx="725707" cy="369332"/>
          </a:xfrm>
          <a:prstGeom prst="rect">
            <a:avLst/>
          </a:prstGeom>
          <a:noFill/>
        </p:spPr>
        <p:txBody>
          <a:bodyPr wrap="square" rtlCol="0">
            <a:spAutoFit/>
          </a:bodyPr>
          <a:lstStyle/>
          <a:p>
            <a:r>
              <a:rPr lang="zh-CN" altLang="en-US" dirty="0"/>
              <a:t>正面</a:t>
            </a:r>
          </a:p>
        </p:txBody>
      </p:sp>
      <p:cxnSp>
        <p:nvCxnSpPr>
          <p:cNvPr id="4" name="直线箭头连接符 3">
            <a:extLst>
              <a:ext uri="{FF2B5EF4-FFF2-40B4-BE49-F238E27FC236}">
                <a16:creationId xmlns:a16="http://schemas.microsoft.com/office/drawing/2014/main" id="{F5798E0B-7A3E-BD43-8F28-2B0E56F5DED5}"/>
              </a:ext>
            </a:extLst>
          </p:cNvPr>
          <p:cNvCxnSpPr>
            <a:cxnSpLocks/>
          </p:cNvCxnSpPr>
          <p:nvPr/>
        </p:nvCxnSpPr>
        <p:spPr>
          <a:xfrm>
            <a:off x="5061283" y="1033034"/>
            <a:ext cx="0" cy="1260292"/>
          </a:xfrm>
          <a:prstGeom prst="straightConnector1">
            <a:avLst/>
          </a:prstGeom>
          <a:ln w="28575">
            <a:solidFill>
              <a:schemeClr val="tx1"/>
            </a:solidFill>
            <a:prstDash val="dashDot"/>
            <a:tailEnd type="triangle"/>
          </a:ln>
        </p:spPr>
        <p:style>
          <a:lnRef idx="1">
            <a:schemeClr val="accent1"/>
          </a:lnRef>
          <a:fillRef idx="0">
            <a:schemeClr val="accent1"/>
          </a:fillRef>
          <a:effectRef idx="0">
            <a:schemeClr val="accent1"/>
          </a:effectRef>
          <a:fontRef idx="minor">
            <a:schemeClr val="tx1"/>
          </a:fontRef>
        </p:style>
      </p:cxnSp>
      <p:cxnSp>
        <p:nvCxnSpPr>
          <p:cNvPr id="31" name="直线箭头连接符 30">
            <a:extLst>
              <a:ext uri="{FF2B5EF4-FFF2-40B4-BE49-F238E27FC236}">
                <a16:creationId xmlns:a16="http://schemas.microsoft.com/office/drawing/2014/main" id="{3FD4A791-7FF3-A042-AEA5-23B4125529AE}"/>
              </a:ext>
            </a:extLst>
          </p:cNvPr>
          <p:cNvCxnSpPr>
            <a:cxnSpLocks/>
          </p:cNvCxnSpPr>
          <p:nvPr/>
        </p:nvCxnSpPr>
        <p:spPr>
          <a:xfrm>
            <a:off x="6887635" y="3787078"/>
            <a:ext cx="0" cy="282221"/>
          </a:xfrm>
          <a:prstGeom prst="straightConnector1">
            <a:avLst/>
          </a:prstGeom>
          <a:ln w="28575">
            <a:solidFill>
              <a:schemeClr val="tx1"/>
            </a:solidFill>
            <a:prstDash val="dashDot"/>
            <a:tailEnd type="triangle"/>
          </a:ln>
        </p:spPr>
        <p:style>
          <a:lnRef idx="1">
            <a:schemeClr val="accent1"/>
          </a:lnRef>
          <a:fillRef idx="0">
            <a:schemeClr val="accent1"/>
          </a:fillRef>
          <a:effectRef idx="0">
            <a:schemeClr val="accent1"/>
          </a:effectRef>
          <a:fontRef idx="minor">
            <a:schemeClr val="tx1"/>
          </a:fontRef>
        </p:style>
      </p:cxnSp>
      <p:sp>
        <p:nvSpPr>
          <p:cNvPr id="33" name="矩形 32">
            <a:extLst>
              <a:ext uri="{FF2B5EF4-FFF2-40B4-BE49-F238E27FC236}">
                <a16:creationId xmlns:a16="http://schemas.microsoft.com/office/drawing/2014/main" id="{679ABD97-70A5-1A47-A265-FD9269EEE22B}"/>
              </a:ext>
            </a:extLst>
          </p:cNvPr>
          <p:cNvSpPr/>
          <p:nvPr/>
        </p:nvSpPr>
        <p:spPr>
          <a:xfrm>
            <a:off x="302959" y="5926264"/>
            <a:ext cx="10860374" cy="369332"/>
          </a:xfrm>
          <a:prstGeom prst="rect">
            <a:avLst/>
          </a:prstGeom>
        </p:spPr>
        <p:txBody>
          <a:bodyPr wrap="square">
            <a:spAutoFit/>
          </a:bodyPr>
          <a:lstStyle/>
          <a:p>
            <a:pPr algn="ctr"/>
            <a:r>
              <a:rPr lang="zh-CN" altLang="en-US" dirty="0">
                <a:latin typeface="Microsoft YaHei" panose="020B0503020204020204" pitchFamily="34" charset="-122"/>
                <a:ea typeface="Microsoft YaHei" panose="020B0503020204020204" pitchFamily="34" charset="-122"/>
              </a:rPr>
              <a:t>通过给坐标系添加</a:t>
            </a:r>
            <a:r>
              <a:rPr lang="en-US" altLang="zh-CN" b="1" dirty="0">
                <a:solidFill>
                  <a:srgbClr val="FF0000"/>
                </a:solidFill>
                <a:latin typeface="Microsoft YaHei" panose="020B0503020204020204" pitchFamily="34" charset="-122"/>
                <a:ea typeface="Microsoft YaHei" panose="020B0503020204020204" pitchFamily="34" charset="-122"/>
              </a:rPr>
              <a:t>perspective</a:t>
            </a:r>
            <a:r>
              <a:rPr lang="zh-CN" altLang="en-US" b="1" dirty="0">
                <a:solidFill>
                  <a:srgbClr val="FF0000"/>
                </a:solidFill>
                <a:latin typeface="Microsoft YaHei" panose="020B0503020204020204" pitchFamily="34" charset="-122"/>
                <a:ea typeface="Microsoft YaHei" panose="020B0503020204020204" pitchFamily="34" charset="-122"/>
              </a:rPr>
              <a:t>样式</a:t>
            </a:r>
            <a:r>
              <a:rPr lang="zh-CN" altLang="en-US" dirty="0">
                <a:latin typeface="Microsoft YaHei" panose="020B0503020204020204" pitchFamily="34" charset="-122"/>
                <a:ea typeface="Microsoft YaHei" panose="020B0503020204020204" pitchFamily="34" charset="-122"/>
              </a:rPr>
              <a:t>即可增加</a:t>
            </a:r>
            <a:r>
              <a:rPr lang="en-US" altLang="zh-CN" dirty="0">
                <a:latin typeface="Microsoft YaHei" panose="020B0503020204020204" pitchFamily="34" charset="-122"/>
                <a:ea typeface="Microsoft YaHei" panose="020B0503020204020204" pitchFamily="34" charset="-122"/>
              </a:rPr>
              <a:t>Z</a:t>
            </a:r>
            <a:r>
              <a:rPr lang="zh-CN" altLang="en-US" dirty="0">
                <a:latin typeface="Microsoft YaHei" panose="020B0503020204020204" pitchFamily="34" charset="-122"/>
                <a:ea typeface="Microsoft YaHei" panose="020B0503020204020204" pitchFamily="34" charset="-122"/>
              </a:rPr>
              <a:t>轴</a:t>
            </a:r>
            <a:endParaRPr lang="en-US" altLang="zh-CN" dirty="0">
              <a:latin typeface="Microsoft YaHei" panose="020B0503020204020204" pitchFamily="34" charset="-122"/>
              <a:ea typeface="Microsoft YaHei" panose="020B0503020204020204" pitchFamily="34" charset="-122"/>
            </a:endParaRPr>
          </a:p>
        </p:txBody>
      </p:sp>
      <p:sp>
        <p:nvSpPr>
          <p:cNvPr id="34" name="文本框 33">
            <a:extLst>
              <a:ext uri="{FF2B5EF4-FFF2-40B4-BE49-F238E27FC236}">
                <a16:creationId xmlns:a16="http://schemas.microsoft.com/office/drawing/2014/main" id="{16BDD676-6B87-9847-A26D-F7E7A2EBC2DE}"/>
              </a:ext>
            </a:extLst>
          </p:cNvPr>
          <p:cNvSpPr txBox="1"/>
          <p:nvPr/>
        </p:nvSpPr>
        <p:spPr>
          <a:xfrm>
            <a:off x="6348422" y="1310146"/>
            <a:ext cx="3436193" cy="923330"/>
          </a:xfrm>
          <a:prstGeom prst="rect">
            <a:avLst/>
          </a:prstGeom>
          <a:noFill/>
        </p:spPr>
        <p:txBody>
          <a:bodyPr wrap="square" rtlCol="0">
            <a:spAutoFit/>
          </a:bodyPr>
          <a:lstStyle/>
          <a:p>
            <a:r>
              <a:rPr lang="en-US" altLang="zh-CN" dirty="0"/>
              <a:t>content3{</a:t>
            </a:r>
          </a:p>
          <a:p>
            <a:r>
              <a:rPr lang="zh-CN" altLang="en-US" dirty="0"/>
              <a:t>    </a:t>
            </a:r>
            <a:r>
              <a:rPr lang="en-US" altLang="zh-CN" dirty="0" err="1"/>
              <a:t>transform:rotateX</a:t>
            </a:r>
            <a:r>
              <a:rPr lang="en-US" altLang="zh-CN" dirty="0"/>
              <a:t>(45deg);</a:t>
            </a:r>
          </a:p>
          <a:p>
            <a:r>
              <a:rPr lang="en-US" altLang="zh-CN" dirty="0"/>
              <a:t>}</a:t>
            </a:r>
            <a:endParaRPr lang="zh-CN" altLang="en-US" dirty="0"/>
          </a:p>
        </p:txBody>
      </p:sp>
      <p:sp>
        <p:nvSpPr>
          <p:cNvPr id="3" name="矩形 2">
            <a:extLst>
              <a:ext uri="{FF2B5EF4-FFF2-40B4-BE49-F238E27FC236}">
                <a16:creationId xmlns:a16="http://schemas.microsoft.com/office/drawing/2014/main" id="{37A2039B-5EAC-9749-BD3D-31C6576FEC6A}"/>
              </a:ext>
            </a:extLst>
          </p:cNvPr>
          <p:cNvSpPr/>
          <p:nvPr/>
        </p:nvSpPr>
        <p:spPr>
          <a:xfrm>
            <a:off x="1523522" y="1663180"/>
            <a:ext cx="2584810" cy="369332"/>
          </a:xfrm>
          <a:prstGeom prst="rect">
            <a:avLst/>
          </a:prstGeom>
        </p:spPr>
        <p:txBody>
          <a:bodyPr wrap="none">
            <a:spAutoFit/>
          </a:bodyPr>
          <a:lstStyle/>
          <a:p>
            <a:r>
              <a:rPr lang="en-US" altLang="zh-CN" b="1" dirty="0">
                <a:solidFill>
                  <a:srgbClr val="FF0000"/>
                </a:solidFill>
                <a:latin typeface="Microsoft YaHei" panose="020B0503020204020204" pitchFamily="34" charset="-122"/>
                <a:ea typeface="Microsoft YaHei" panose="020B0503020204020204" pitchFamily="34" charset="-122"/>
              </a:rPr>
              <a:t>perspective:1000px;</a:t>
            </a:r>
            <a:endParaRPr lang="zh-CN" altLang="en-US" dirty="0"/>
          </a:p>
        </p:txBody>
      </p:sp>
    </p:spTree>
    <p:extLst>
      <p:ext uri="{BB962C8B-B14F-4D97-AF65-F5344CB8AC3E}">
        <p14:creationId xmlns:p14="http://schemas.microsoft.com/office/powerpoint/2010/main" val="1164267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组合 21"/>
          <p:cNvGrpSpPr/>
          <p:nvPr/>
        </p:nvGrpSpPr>
        <p:grpSpPr>
          <a:xfrm>
            <a:off x="0" y="381189"/>
            <a:ext cx="694944" cy="505779"/>
            <a:chOff x="0" y="244029"/>
            <a:chExt cx="694944" cy="624651"/>
          </a:xfrm>
          <a:solidFill>
            <a:srgbClr val="3DA591"/>
          </a:solidFill>
        </p:grpSpPr>
        <p:sp>
          <p:nvSpPr>
            <p:cNvPr id="23" name="矩形 22"/>
            <p:cNvSpPr/>
            <p:nvPr/>
          </p:nvSpPr>
          <p:spPr>
            <a:xfrm>
              <a:off x="0" y="244029"/>
              <a:ext cx="548640" cy="62465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24" name="矩形 23"/>
            <p:cNvSpPr/>
            <p:nvPr/>
          </p:nvSpPr>
          <p:spPr>
            <a:xfrm>
              <a:off x="612648" y="244029"/>
              <a:ext cx="82296" cy="624651"/>
            </a:xfrm>
            <a:prstGeom prst="rect">
              <a:avLst/>
            </a:prstGeom>
            <a:solidFill>
              <a:srgbClr val="8CD4C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grpSp>
      <p:sp>
        <p:nvSpPr>
          <p:cNvPr id="14344" name="矩形 24"/>
          <p:cNvSpPr>
            <a:spLocks noChangeArrowheads="1"/>
          </p:cNvSpPr>
          <p:nvPr/>
        </p:nvSpPr>
        <p:spPr bwMode="auto">
          <a:xfrm>
            <a:off x="858837" y="425450"/>
            <a:ext cx="6501454" cy="46166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400" b="1" dirty="0">
                <a:latin typeface="Microsoft YaHei" panose="020B0503020204020204" pitchFamily="34" charset="-122"/>
                <a:ea typeface="Microsoft YaHei" panose="020B0503020204020204" pitchFamily="34" charset="-122"/>
              </a:rPr>
              <a:t>景深效果及</a:t>
            </a:r>
            <a:r>
              <a:rPr lang="en-US" altLang="zh-CN" sz="2400" b="1" dirty="0">
                <a:latin typeface="Microsoft YaHei" panose="020B0503020204020204" pitchFamily="34" charset="-122"/>
                <a:ea typeface="Microsoft YaHei" panose="020B0503020204020204" pitchFamily="34" charset="-122"/>
              </a:rPr>
              <a:t>3d</a:t>
            </a:r>
            <a:r>
              <a:rPr lang="zh-CN" altLang="en-US" sz="2400" b="1" dirty="0">
                <a:latin typeface="Microsoft YaHei" panose="020B0503020204020204" pitchFamily="34" charset="-122"/>
                <a:ea typeface="Microsoft YaHei" panose="020B0503020204020204" pitchFamily="34" charset="-122"/>
              </a:rPr>
              <a:t>变换之</a:t>
            </a:r>
            <a:r>
              <a:rPr lang="en-US" altLang="zh-CN" sz="2400" b="1" dirty="0">
                <a:latin typeface="Microsoft YaHei" panose="020B0503020204020204" pitchFamily="34" charset="-122"/>
                <a:ea typeface="Microsoft YaHei" panose="020B0503020204020204" pitchFamily="34" charset="-122"/>
              </a:rPr>
              <a:t>Z</a:t>
            </a:r>
            <a:r>
              <a:rPr lang="zh-CN" altLang="en-US" sz="2400" b="1" dirty="0">
                <a:latin typeface="Microsoft YaHei" panose="020B0503020204020204" pitchFamily="34" charset="-122"/>
                <a:ea typeface="Microsoft YaHei" panose="020B0503020204020204" pitchFamily="34" charset="-122"/>
              </a:rPr>
              <a:t>轴位置</a:t>
            </a:r>
          </a:p>
        </p:txBody>
      </p:sp>
      <p:sp>
        <p:nvSpPr>
          <p:cNvPr id="2" name="矩形 1"/>
          <p:cNvSpPr/>
          <p:nvPr/>
        </p:nvSpPr>
        <p:spPr>
          <a:xfrm>
            <a:off x="0" y="6451600"/>
            <a:ext cx="12192000" cy="406400"/>
          </a:xfrm>
          <a:prstGeom prst="rect">
            <a:avLst/>
          </a:prstGeom>
          <a:solidFill>
            <a:srgbClr val="3DA59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pic>
        <p:nvPicPr>
          <p:cNvPr id="35" name="图片 34">
            <a:extLst>
              <a:ext uri="{FF2B5EF4-FFF2-40B4-BE49-F238E27FC236}">
                <a16:creationId xmlns:a16="http://schemas.microsoft.com/office/drawing/2014/main" id="{191D4213-87E8-F846-AFA8-C846CBF75523}"/>
              </a:ext>
            </a:extLst>
          </p:cNvPr>
          <p:cNvPicPr>
            <a:picLocks noChangeAspect="1"/>
          </p:cNvPicPr>
          <p:nvPr/>
        </p:nvPicPr>
        <p:blipFill>
          <a:blip r:embed="rId2"/>
          <a:stretch>
            <a:fillRect/>
          </a:stretch>
        </p:blipFill>
        <p:spPr>
          <a:xfrm>
            <a:off x="7034867" y="886968"/>
            <a:ext cx="4024429" cy="4396251"/>
          </a:xfrm>
          <a:prstGeom prst="rect">
            <a:avLst/>
          </a:prstGeom>
        </p:spPr>
      </p:pic>
      <p:sp>
        <p:nvSpPr>
          <p:cNvPr id="5" name="平行四边形 4">
            <a:extLst>
              <a:ext uri="{FF2B5EF4-FFF2-40B4-BE49-F238E27FC236}">
                <a16:creationId xmlns:a16="http://schemas.microsoft.com/office/drawing/2014/main" id="{0B071085-92EF-DA4A-ADB3-9CEFA2919214}"/>
              </a:ext>
            </a:extLst>
          </p:cNvPr>
          <p:cNvSpPr/>
          <p:nvPr/>
        </p:nvSpPr>
        <p:spPr>
          <a:xfrm rot="5400000">
            <a:off x="778478" y="1737394"/>
            <a:ext cx="3426941" cy="2718488"/>
          </a:xfrm>
          <a:prstGeom prst="parallelogram">
            <a:avLst>
              <a:gd name="adj" fmla="val 37651"/>
            </a:avLst>
          </a:prstGeom>
          <a:pattFill prst="pct5">
            <a:fgClr>
              <a:schemeClr val="accent1">
                <a:lumMod val="40000"/>
                <a:lumOff val="60000"/>
              </a:schemeClr>
            </a:fgClr>
            <a:bgClr>
              <a:schemeClr val="bg1"/>
            </a:bgClr>
          </a:pattFill>
          <a:ln w="5715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7" name="直线箭头连接符 6">
            <a:extLst>
              <a:ext uri="{FF2B5EF4-FFF2-40B4-BE49-F238E27FC236}">
                <a16:creationId xmlns:a16="http://schemas.microsoft.com/office/drawing/2014/main" id="{6CDB9B9F-0143-9A45-96C5-DE244D2581A4}"/>
              </a:ext>
            </a:extLst>
          </p:cNvPr>
          <p:cNvCxnSpPr>
            <a:cxnSpLocks/>
          </p:cNvCxnSpPr>
          <p:nvPr/>
        </p:nvCxnSpPr>
        <p:spPr>
          <a:xfrm>
            <a:off x="1062681" y="1253087"/>
            <a:ext cx="3212757" cy="1275223"/>
          </a:xfrm>
          <a:prstGeom prst="straightConnector1">
            <a:avLst/>
          </a:prstGeom>
          <a:ln w="57150">
            <a:solidFill>
              <a:schemeClr val="tx1"/>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37" name="直线箭头连接符 36">
            <a:extLst>
              <a:ext uri="{FF2B5EF4-FFF2-40B4-BE49-F238E27FC236}">
                <a16:creationId xmlns:a16="http://schemas.microsoft.com/office/drawing/2014/main" id="{C2B2DB7F-23A9-DB49-9691-18C7508A5DD9}"/>
              </a:ext>
            </a:extLst>
          </p:cNvPr>
          <p:cNvCxnSpPr>
            <a:cxnSpLocks/>
          </p:cNvCxnSpPr>
          <p:nvPr/>
        </p:nvCxnSpPr>
        <p:spPr>
          <a:xfrm>
            <a:off x="1025610" y="1253087"/>
            <a:ext cx="1" cy="2966944"/>
          </a:xfrm>
          <a:prstGeom prst="straightConnector1">
            <a:avLst/>
          </a:prstGeom>
          <a:ln w="57150">
            <a:solidFill>
              <a:schemeClr val="tx1"/>
            </a:solidFill>
            <a:headEnd type="oval"/>
            <a:tailEnd type="triangle"/>
          </a:ln>
        </p:spPr>
        <p:style>
          <a:lnRef idx="1">
            <a:schemeClr val="accent1"/>
          </a:lnRef>
          <a:fillRef idx="0">
            <a:schemeClr val="accent1"/>
          </a:fillRef>
          <a:effectRef idx="0">
            <a:schemeClr val="accent1"/>
          </a:effectRef>
          <a:fontRef idx="minor">
            <a:schemeClr val="tx1"/>
          </a:fontRef>
        </p:style>
      </p:cxnSp>
      <p:sp>
        <p:nvSpPr>
          <p:cNvPr id="11" name="文本框 10">
            <a:extLst>
              <a:ext uri="{FF2B5EF4-FFF2-40B4-BE49-F238E27FC236}">
                <a16:creationId xmlns:a16="http://schemas.microsoft.com/office/drawing/2014/main" id="{B96A06FE-0D83-4C40-9CA6-6D89D922A3FD}"/>
              </a:ext>
            </a:extLst>
          </p:cNvPr>
          <p:cNvSpPr txBox="1"/>
          <p:nvPr/>
        </p:nvSpPr>
        <p:spPr>
          <a:xfrm>
            <a:off x="2001795" y="1253087"/>
            <a:ext cx="667264" cy="369332"/>
          </a:xfrm>
          <a:prstGeom prst="rect">
            <a:avLst/>
          </a:prstGeom>
          <a:noFill/>
        </p:spPr>
        <p:txBody>
          <a:bodyPr wrap="square" rtlCol="0">
            <a:spAutoFit/>
          </a:bodyPr>
          <a:lstStyle/>
          <a:p>
            <a:r>
              <a:rPr kumimoji="1" lang="en-US" altLang="zh-CN" dirty="0"/>
              <a:t>X</a:t>
            </a:r>
            <a:r>
              <a:rPr kumimoji="1" lang="zh-CN" altLang="en-US" dirty="0"/>
              <a:t>轴</a:t>
            </a:r>
          </a:p>
        </p:txBody>
      </p:sp>
      <p:sp>
        <p:nvSpPr>
          <p:cNvPr id="38" name="文本框 37">
            <a:extLst>
              <a:ext uri="{FF2B5EF4-FFF2-40B4-BE49-F238E27FC236}">
                <a16:creationId xmlns:a16="http://schemas.microsoft.com/office/drawing/2014/main" id="{A37A478A-1D56-554C-ABBB-C919665612E4}"/>
              </a:ext>
            </a:extLst>
          </p:cNvPr>
          <p:cNvSpPr txBox="1"/>
          <p:nvPr/>
        </p:nvSpPr>
        <p:spPr>
          <a:xfrm>
            <a:off x="428371" y="2509136"/>
            <a:ext cx="667264" cy="369332"/>
          </a:xfrm>
          <a:prstGeom prst="rect">
            <a:avLst/>
          </a:prstGeom>
          <a:noFill/>
        </p:spPr>
        <p:txBody>
          <a:bodyPr wrap="square" rtlCol="0">
            <a:spAutoFit/>
          </a:bodyPr>
          <a:lstStyle/>
          <a:p>
            <a:r>
              <a:rPr kumimoji="1" lang="en-US" altLang="zh-CN" dirty="0"/>
              <a:t>y</a:t>
            </a:r>
            <a:r>
              <a:rPr kumimoji="1" lang="zh-CN" altLang="en-US" dirty="0"/>
              <a:t>轴</a:t>
            </a:r>
          </a:p>
        </p:txBody>
      </p:sp>
      <p:cxnSp>
        <p:nvCxnSpPr>
          <p:cNvPr id="39" name="直线箭头连接符 38">
            <a:extLst>
              <a:ext uri="{FF2B5EF4-FFF2-40B4-BE49-F238E27FC236}">
                <a16:creationId xmlns:a16="http://schemas.microsoft.com/office/drawing/2014/main" id="{3B786DF7-80EC-4F4F-B906-AC2F023210A1}"/>
              </a:ext>
            </a:extLst>
          </p:cNvPr>
          <p:cNvCxnSpPr>
            <a:cxnSpLocks/>
          </p:cNvCxnSpPr>
          <p:nvPr/>
        </p:nvCxnSpPr>
        <p:spPr>
          <a:xfrm flipH="1">
            <a:off x="299570" y="2997782"/>
            <a:ext cx="2060571" cy="901506"/>
          </a:xfrm>
          <a:prstGeom prst="straightConnector1">
            <a:avLst/>
          </a:prstGeom>
          <a:ln w="57150">
            <a:solidFill>
              <a:srgbClr val="FF0000"/>
            </a:solidFill>
            <a:headEnd type="oval"/>
            <a:tailEnd type="triangle"/>
          </a:ln>
        </p:spPr>
        <p:style>
          <a:lnRef idx="1">
            <a:schemeClr val="accent1"/>
          </a:lnRef>
          <a:fillRef idx="0">
            <a:schemeClr val="accent1"/>
          </a:fillRef>
          <a:effectRef idx="0">
            <a:schemeClr val="accent1"/>
          </a:effectRef>
          <a:fontRef idx="minor">
            <a:schemeClr val="tx1"/>
          </a:fontRef>
        </p:style>
      </p:cxnSp>
      <p:sp>
        <p:nvSpPr>
          <p:cNvPr id="50" name="矩形 49">
            <a:extLst>
              <a:ext uri="{FF2B5EF4-FFF2-40B4-BE49-F238E27FC236}">
                <a16:creationId xmlns:a16="http://schemas.microsoft.com/office/drawing/2014/main" id="{CBBC0558-1BE8-D34D-95BA-233220EC8430}"/>
              </a:ext>
            </a:extLst>
          </p:cNvPr>
          <p:cNvSpPr/>
          <p:nvPr/>
        </p:nvSpPr>
        <p:spPr>
          <a:xfrm>
            <a:off x="10" y="6107479"/>
            <a:ext cx="11059286" cy="369332"/>
          </a:xfrm>
          <a:prstGeom prst="rect">
            <a:avLst/>
          </a:prstGeom>
        </p:spPr>
        <p:txBody>
          <a:bodyPr wrap="square">
            <a:spAutoFit/>
          </a:bodyPr>
          <a:lstStyle/>
          <a:p>
            <a:pPr algn="ctr"/>
            <a:r>
              <a:rPr lang="zh-CN" altLang="en-US" b="1" dirty="0">
                <a:latin typeface="Microsoft YaHei" panose="020B0503020204020204" pitchFamily="34" charset="-122"/>
                <a:ea typeface="Microsoft YaHei" panose="020B0503020204020204" pitchFamily="34" charset="-122"/>
              </a:rPr>
              <a:t>默认情况下， </a:t>
            </a:r>
            <a:r>
              <a:rPr lang="zh-CN" altLang="en-US" dirty="0">
                <a:latin typeface="Microsoft YaHei" panose="020B0503020204020204" pitchFamily="34" charset="-122"/>
                <a:ea typeface="Microsoft YaHei" panose="020B0503020204020204" pitchFamily="34" charset="-122"/>
              </a:rPr>
              <a:t>坐标系的</a:t>
            </a:r>
            <a:r>
              <a:rPr lang="en-US" altLang="zh-CN" dirty="0">
                <a:latin typeface="Microsoft YaHei" panose="020B0503020204020204" pitchFamily="34" charset="-122"/>
                <a:ea typeface="Microsoft YaHei" panose="020B0503020204020204" pitchFamily="34" charset="-122"/>
              </a:rPr>
              <a:t>Z</a:t>
            </a:r>
            <a:r>
              <a:rPr lang="zh-CN" altLang="en-US" dirty="0">
                <a:latin typeface="Microsoft YaHei" panose="020B0503020204020204" pitchFamily="34" charset="-122"/>
                <a:ea typeface="Microsoft YaHei" panose="020B0503020204020204" pitchFamily="34" charset="-122"/>
              </a:rPr>
              <a:t>轴位于</a:t>
            </a:r>
            <a:r>
              <a:rPr lang="zh-CN" altLang="en-US" b="1" dirty="0">
                <a:latin typeface="Microsoft YaHei" panose="020B0503020204020204" pitchFamily="34" charset="-122"/>
                <a:ea typeface="Microsoft YaHei" panose="020B0503020204020204" pitchFamily="34" charset="-122"/>
              </a:rPr>
              <a:t>父元素</a:t>
            </a:r>
            <a:r>
              <a:rPr lang="zh-CN" altLang="en-US" dirty="0">
                <a:latin typeface="Microsoft YaHei" panose="020B0503020204020204" pitchFamily="34" charset="-122"/>
                <a:ea typeface="Microsoft YaHei" panose="020B0503020204020204" pitchFamily="34" charset="-122"/>
              </a:rPr>
              <a:t>的水平中线与垂直中线的交界处</a:t>
            </a:r>
            <a:endParaRPr lang="en-US" altLang="zh-CN" dirty="0">
              <a:latin typeface="Microsoft YaHei" panose="020B0503020204020204" pitchFamily="34" charset="-122"/>
              <a:ea typeface="Microsoft YaHei" panose="020B0503020204020204" pitchFamily="34" charset="-122"/>
            </a:endParaRPr>
          </a:p>
        </p:txBody>
      </p:sp>
      <p:sp>
        <p:nvSpPr>
          <p:cNvPr id="53" name="矩形 52">
            <a:extLst>
              <a:ext uri="{FF2B5EF4-FFF2-40B4-BE49-F238E27FC236}">
                <a16:creationId xmlns:a16="http://schemas.microsoft.com/office/drawing/2014/main" id="{CA3ED31E-B9D4-A842-BD83-DA549B778D2A}"/>
              </a:ext>
            </a:extLst>
          </p:cNvPr>
          <p:cNvSpPr/>
          <p:nvPr/>
        </p:nvSpPr>
        <p:spPr>
          <a:xfrm>
            <a:off x="6418290" y="5211755"/>
            <a:ext cx="5686624" cy="646331"/>
          </a:xfrm>
          <a:prstGeom prst="rect">
            <a:avLst/>
          </a:prstGeom>
        </p:spPr>
        <p:txBody>
          <a:bodyPr wrap="square">
            <a:spAutoFit/>
          </a:bodyPr>
          <a:lstStyle/>
          <a:p>
            <a:pPr algn="ctr"/>
            <a:r>
              <a:rPr lang="zh-CN" altLang="en-US" b="1" dirty="0">
                <a:solidFill>
                  <a:srgbClr val="FF0000"/>
                </a:solidFill>
                <a:latin typeface="Microsoft YaHei" panose="020B0503020204020204" pitchFamily="34" charset="-122"/>
                <a:ea typeface="Microsoft YaHei" panose="020B0503020204020204" pitchFamily="34" charset="-122"/>
              </a:rPr>
              <a:t>使用</a:t>
            </a:r>
            <a:r>
              <a:rPr lang="en-US" altLang="zh-CN" b="1" dirty="0">
                <a:solidFill>
                  <a:srgbClr val="FF0000"/>
                </a:solidFill>
                <a:latin typeface="Microsoft YaHei" panose="020B0503020204020204" pitchFamily="34" charset="-122"/>
                <a:ea typeface="Microsoft YaHei" panose="020B0503020204020204" pitchFamily="34" charset="-122"/>
              </a:rPr>
              <a:t>transform</a:t>
            </a:r>
            <a:r>
              <a:rPr lang="zh-CN" altLang="en-US" b="1" dirty="0">
                <a:solidFill>
                  <a:srgbClr val="FF0000"/>
                </a:solidFill>
                <a:latin typeface="Microsoft YaHei" panose="020B0503020204020204" pitchFamily="34" charset="-122"/>
                <a:ea typeface="Microsoft YaHei" panose="020B0503020204020204" pitchFamily="34" charset="-122"/>
              </a:rPr>
              <a:t>的位移样式或是相对定位样式移动元素时</a:t>
            </a:r>
            <a:r>
              <a:rPr lang="en-US" altLang="zh-CN" b="1" dirty="0">
                <a:solidFill>
                  <a:srgbClr val="FF0000"/>
                </a:solidFill>
                <a:latin typeface="Microsoft YaHei" panose="020B0503020204020204" pitchFamily="34" charset="-122"/>
                <a:ea typeface="Microsoft YaHei" panose="020B0503020204020204" pitchFamily="34" charset="-122"/>
              </a:rPr>
              <a:t>,</a:t>
            </a:r>
            <a:r>
              <a:rPr lang="zh-CN" altLang="en-US" b="1" dirty="0">
                <a:solidFill>
                  <a:srgbClr val="FF0000"/>
                </a:solidFill>
                <a:latin typeface="Microsoft YaHei" panose="020B0503020204020204" pitchFamily="34" charset="-122"/>
                <a:ea typeface="Microsoft YaHei" panose="020B0503020204020204" pitchFamily="34" charset="-122"/>
              </a:rPr>
              <a:t> 此时坐标系的</a:t>
            </a:r>
            <a:r>
              <a:rPr lang="en-US" altLang="zh-CN" b="1" dirty="0">
                <a:solidFill>
                  <a:srgbClr val="FF0000"/>
                </a:solidFill>
                <a:latin typeface="Microsoft YaHei" panose="020B0503020204020204" pitchFamily="34" charset="-122"/>
                <a:ea typeface="Microsoft YaHei" panose="020B0503020204020204" pitchFamily="34" charset="-122"/>
              </a:rPr>
              <a:t>X</a:t>
            </a:r>
            <a:r>
              <a:rPr lang="zh-CN" altLang="en-US" b="1" dirty="0">
                <a:solidFill>
                  <a:srgbClr val="FF0000"/>
                </a:solidFill>
                <a:latin typeface="Microsoft YaHei" panose="020B0503020204020204" pitchFamily="34" charset="-122"/>
                <a:ea typeface="Microsoft YaHei" panose="020B0503020204020204" pitchFamily="34" charset="-122"/>
              </a:rPr>
              <a:t>轴和</a:t>
            </a:r>
            <a:r>
              <a:rPr lang="en-US" altLang="zh-CN" b="1" dirty="0">
                <a:solidFill>
                  <a:srgbClr val="FF0000"/>
                </a:solidFill>
                <a:latin typeface="Microsoft YaHei" panose="020B0503020204020204" pitchFamily="34" charset="-122"/>
                <a:ea typeface="Microsoft YaHei" panose="020B0503020204020204" pitchFamily="34" charset="-122"/>
              </a:rPr>
              <a:t>Y</a:t>
            </a:r>
            <a:r>
              <a:rPr lang="zh-CN" altLang="en-US" b="1" dirty="0">
                <a:solidFill>
                  <a:srgbClr val="FF0000"/>
                </a:solidFill>
                <a:latin typeface="Microsoft YaHei" panose="020B0503020204020204" pitchFamily="34" charset="-122"/>
                <a:ea typeface="Microsoft YaHei" panose="020B0503020204020204" pitchFamily="34" charset="-122"/>
              </a:rPr>
              <a:t>轴以元素的中点为原点</a:t>
            </a:r>
            <a:endParaRPr lang="en-US" altLang="zh-CN" b="1" dirty="0">
              <a:solidFill>
                <a:srgbClr val="FF0000"/>
              </a:solidFill>
              <a:latin typeface="Microsoft YaHei" panose="020B0503020204020204" pitchFamily="34" charset="-122"/>
              <a:ea typeface="Microsoft YaHei" panose="020B0503020204020204" pitchFamily="34" charset="-122"/>
            </a:endParaRPr>
          </a:p>
        </p:txBody>
      </p:sp>
      <p:sp>
        <p:nvSpPr>
          <p:cNvPr id="54" name="矩形 53">
            <a:extLst>
              <a:ext uri="{FF2B5EF4-FFF2-40B4-BE49-F238E27FC236}">
                <a16:creationId xmlns:a16="http://schemas.microsoft.com/office/drawing/2014/main" id="{50E72E40-C8EE-CF46-93C2-80316AA99ADB}"/>
              </a:ext>
            </a:extLst>
          </p:cNvPr>
          <p:cNvSpPr/>
          <p:nvPr/>
        </p:nvSpPr>
        <p:spPr>
          <a:xfrm>
            <a:off x="0" y="5164391"/>
            <a:ext cx="5686624" cy="646331"/>
          </a:xfrm>
          <a:prstGeom prst="rect">
            <a:avLst/>
          </a:prstGeom>
        </p:spPr>
        <p:txBody>
          <a:bodyPr wrap="square">
            <a:spAutoFit/>
          </a:bodyPr>
          <a:lstStyle/>
          <a:p>
            <a:pPr algn="ctr"/>
            <a:r>
              <a:rPr lang="zh-CN" altLang="en-US" b="1" dirty="0">
                <a:solidFill>
                  <a:srgbClr val="FF0000"/>
                </a:solidFill>
                <a:latin typeface="Microsoft YaHei" panose="020B0503020204020204" pitchFamily="34" charset="-122"/>
                <a:ea typeface="Microsoft YaHei" panose="020B0503020204020204" pitchFamily="34" charset="-122"/>
              </a:rPr>
              <a:t>使用绝对定位样式移动元素时</a:t>
            </a:r>
            <a:r>
              <a:rPr lang="en-US" altLang="zh-CN" b="1" dirty="0">
                <a:solidFill>
                  <a:srgbClr val="FF0000"/>
                </a:solidFill>
                <a:latin typeface="Microsoft YaHei" panose="020B0503020204020204" pitchFamily="34" charset="-122"/>
                <a:ea typeface="Microsoft YaHei" panose="020B0503020204020204" pitchFamily="34" charset="-122"/>
              </a:rPr>
              <a:t>,</a:t>
            </a:r>
            <a:r>
              <a:rPr lang="zh-CN" altLang="en-US" b="1" dirty="0">
                <a:solidFill>
                  <a:srgbClr val="FF0000"/>
                </a:solidFill>
                <a:latin typeface="Microsoft YaHei" panose="020B0503020204020204" pitchFamily="34" charset="-122"/>
                <a:ea typeface="Microsoft YaHei" panose="020B0503020204020204" pitchFamily="34" charset="-122"/>
              </a:rPr>
              <a:t> 此时坐标系的</a:t>
            </a:r>
            <a:r>
              <a:rPr lang="en-US" altLang="zh-CN" b="1" dirty="0">
                <a:solidFill>
                  <a:srgbClr val="FF0000"/>
                </a:solidFill>
                <a:latin typeface="Microsoft YaHei" panose="020B0503020204020204" pitchFamily="34" charset="-122"/>
                <a:ea typeface="Microsoft YaHei" panose="020B0503020204020204" pitchFamily="34" charset="-122"/>
              </a:rPr>
              <a:t>X</a:t>
            </a:r>
            <a:r>
              <a:rPr lang="zh-CN" altLang="en-US" b="1" dirty="0">
                <a:solidFill>
                  <a:srgbClr val="FF0000"/>
                </a:solidFill>
                <a:latin typeface="Microsoft YaHei" panose="020B0503020204020204" pitchFamily="34" charset="-122"/>
                <a:ea typeface="Microsoft YaHei" panose="020B0503020204020204" pitchFamily="34" charset="-122"/>
              </a:rPr>
              <a:t>轴和</a:t>
            </a:r>
            <a:r>
              <a:rPr lang="en-US" altLang="zh-CN" b="1" dirty="0">
                <a:solidFill>
                  <a:srgbClr val="FF0000"/>
                </a:solidFill>
                <a:latin typeface="Microsoft YaHei" panose="020B0503020204020204" pitchFamily="34" charset="-122"/>
                <a:ea typeface="Microsoft YaHei" panose="020B0503020204020204" pitchFamily="34" charset="-122"/>
              </a:rPr>
              <a:t>Y</a:t>
            </a:r>
            <a:r>
              <a:rPr lang="zh-CN" altLang="en-US" b="1" dirty="0">
                <a:solidFill>
                  <a:srgbClr val="FF0000"/>
                </a:solidFill>
                <a:latin typeface="Microsoft YaHei" panose="020B0503020204020204" pitchFamily="34" charset="-122"/>
                <a:ea typeface="Microsoft YaHei" panose="020B0503020204020204" pitchFamily="34" charset="-122"/>
              </a:rPr>
              <a:t>轴以设置了相对定位的祖先元素的中点为原点</a:t>
            </a:r>
            <a:endParaRPr lang="en-US" altLang="zh-CN" b="1" dirty="0">
              <a:solidFill>
                <a:srgbClr val="FF0000"/>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7423867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组合 21"/>
          <p:cNvGrpSpPr/>
          <p:nvPr/>
        </p:nvGrpSpPr>
        <p:grpSpPr>
          <a:xfrm>
            <a:off x="0" y="381189"/>
            <a:ext cx="694944" cy="505779"/>
            <a:chOff x="0" y="244029"/>
            <a:chExt cx="694944" cy="624651"/>
          </a:xfrm>
          <a:solidFill>
            <a:srgbClr val="3DA591"/>
          </a:solidFill>
        </p:grpSpPr>
        <p:sp>
          <p:nvSpPr>
            <p:cNvPr id="23" name="矩形 22"/>
            <p:cNvSpPr/>
            <p:nvPr/>
          </p:nvSpPr>
          <p:spPr>
            <a:xfrm>
              <a:off x="0" y="244029"/>
              <a:ext cx="548640" cy="62465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24" name="矩形 23"/>
            <p:cNvSpPr/>
            <p:nvPr/>
          </p:nvSpPr>
          <p:spPr>
            <a:xfrm>
              <a:off x="612648" y="244029"/>
              <a:ext cx="82296" cy="624651"/>
            </a:xfrm>
            <a:prstGeom prst="rect">
              <a:avLst/>
            </a:prstGeom>
            <a:solidFill>
              <a:srgbClr val="8CD4C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grpSp>
      <p:sp>
        <p:nvSpPr>
          <p:cNvPr id="14344" name="矩形 24"/>
          <p:cNvSpPr>
            <a:spLocks noChangeArrowheads="1"/>
          </p:cNvSpPr>
          <p:nvPr/>
        </p:nvSpPr>
        <p:spPr bwMode="auto">
          <a:xfrm>
            <a:off x="858837" y="425450"/>
            <a:ext cx="6501454" cy="46166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400" b="1" dirty="0">
                <a:latin typeface="Microsoft YaHei" panose="020B0503020204020204" pitchFamily="34" charset="-122"/>
                <a:ea typeface="Microsoft YaHei" panose="020B0503020204020204" pitchFamily="34" charset="-122"/>
              </a:rPr>
              <a:t>景深效果及</a:t>
            </a:r>
            <a:r>
              <a:rPr lang="en-US" altLang="zh-CN" sz="2400" b="1" dirty="0">
                <a:latin typeface="Microsoft YaHei" panose="020B0503020204020204" pitchFamily="34" charset="-122"/>
                <a:ea typeface="Microsoft YaHei" panose="020B0503020204020204" pitchFamily="34" charset="-122"/>
              </a:rPr>
              <a:t>3d</a:t>
            </a:r>
            <a:r>
              <a:rPr lang="zh-CN" altLang="en-US" sz="2400" b="1" dirty="0">
                <a:latin typeface="Microsoft YaHei" panose="020B0503020204020204" pitchFamily="34" charset="-122"/>
                <a:ea typeface="Microsoft YaHei" panose="020B0503020204020204" pitchFamily="34" charset="-122"/>
              </a:rPr>
              <a:t>变换之</a:t>
            </a:r>
            <a:r>
              <a:rPr lang="en-US" altLang="zh-CN" sz="2400" b="1" dirty="0">
                <a:latin typeface="Microsoft YaHei" panose="020B0503020204020204" pitchFamily="34" charset="-122"/>
                <a:ea typeface="Microsoft YaHei" panose="020B0503020204020204" pitchFamily="34" charset="-122"/>
              </a:rPr>
              <a:t>Z</a:t>
            </a:r>
            <a:r>
              <a:rPr lang="zh-CN" altLang="en-US" sz="2400" b="1" dirty="0">
                <a:latin typeface="Microsoft YaHei" panose="020B0503020204020204" pitchFamily="34" charset="-122"/>
                <a:ea typeface="Microsoft YaHei" panose="020B0503020204020204" pitchFamily="34" charset="-122"/>
              </a:rPr>
              <a:t>轴位置</a:t>
            </a:r>
          </a:p>
        </p:txBody>
      </p:sp>
      <p:sp>
        <p:nvSpPr>
          <p:cNvPr id="2" name="矩形 1"/>
          <p:cNvSpPr/>
          <p:nvPr/>
        </p:nvSpPr>
        <p:spPr>
          <a:xfrm>
            <a:off x="0" y="6451600"/>
            <a:ext cx="12192000" cy="406400"/>
          </a:xfrm>
          <a:prstGeom prst="rect">
            <a:avLst/>
          </a:prstGeom>
          <a:solidFill>
            <a:srgbClr val="3DA59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 name="平行四边形 4">
            <a:extLst>
              <a:ext uri="{FF2B5EF4-FFF2-40B4-BE49-F238E27FC236}">
                <a16:creationId xmlns:a16="http://schemas.microsoft.com/office/drawing/2014/main" id="{0B071085-92EF-DA4A-ADB3-9CEFA2919214}"/>
              </a:ext>
            </a:extLst>
          </p:cNvPr>
          <p:cNvSpPr/>
          <p:nvPr/>
        </p:nvSpPr>
        <p:spPr>
          <a:xfrm rot="5400000">
            <a:off x="778478" y="1737394"/>
            <a:ext cx="3426941" cy="2718488"/>
          </a:xfrm>
          <a:prstGeom prst="parallelogram">
            <a:avLst>
              <a:gd name="adj" fmla="val 37651"/>
            </a:avLst>
          </a:prstGeom>
          <a:pattFill prst="pct5">
            <a:fgClr>
              <a:schemeClr val="accent1">
                <a:lumMod val="40000"/>
                <a:lumOff val="60000"/>
              </a:schemeClr>
            </a:fgClr>
            <a:bgClr>
              <a:schemeClr val="bg1"/>
            </a:bgClr>
          </a:pattFill>
          <a:ln w="5715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7" name="直线箭头连接符 6">
            <a:extLst>
              <a:ext uri="{FF2B5EF4-FFF2-40B4-BE49-F238E27FC236}">
                <a16:creationId xmlns:a16="http://schemas.microsoft.com/office/drawing/2014/main" id="{6CDB9B9F-0143-9A45-96C5-DE244D2581A4}"/>
              </a:ext>
            </a:extLst>
          </p:cNvPr>
          <p:cNvCxnSpPr>
            <a:cxnSpLocks/>
          </p:cNvCxnSpPr>
          <p:nvPr/>
        </p:nvCxnSpPr>
        <p:spPr>
          <a:xfrm>
            <a:off x="1062681" y="1253087"/>
            <a:ext cx="3212757" cy="1275223"/>
          </a:xfrm>
          <a:prstGeom prst="straightConnector1">
            <a:avLst/>
          </a:prstGeom>
          <a:ln w="57150">
            <a:solidFill>
              <a:schemeClr val="tx1"/>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37" name="直线箭头连接符 36">
            <a:extLst>
              <a:ext uri="{FF2B5EF4-FFF2-40B4-BE49-F238E27FC236}">
                <a16:creationId xmlns:a16="http://schemas.microsoft.com/office/drawing/2014/main" id="{C2B2DB7F-23A9-DB49-9691-18C7508A5DD9}"/>
              </a:ext>
            </a:extLst>
          </p:cNvPr>
          <p:cNvCxnSpPr>
            <a:cxnSpLocks/>
          </p:cNvCxnSpPr>
          <p:nvPr/>
        </p:nvCxnSpPr>
        <p:spPr>
          <a:xfrm>
            <a:off x="1025610" y="1253087"/>
            <a:ext cx="1" cy="2966944"/>
          </a:xfrm>
          <a:prstGeom prst="straightConnector1">
            <a:avLst/>
          </a:prstGeom>
          <a:ln w="57150">
            <a:solidFill>
              <a:schemeClr val="tx1"/>
            </a:solidFill>
            <a:headEnd type="oval"/>
            <a:tailEnd type="triangle"/>
          </a:ln>
        </p:spPr>
        <p:style>
          <a:lnRef idx="1">
            <a:schemeClr val="accent1"/>
          </a:lnRef>
          <a:fillRef idx="0">
            <a:schemeClr val="accent1"/>
          </a:fillRef>
          <a:effectRef idx="0">
            <a:schemeClr val="accent1"/>
          </a:effectRef>
          <a:fontRef idx="minor">
            <a:schemeClr val="tx1"/>
          </a:fontRef>
        </p:style>
      </p:cxnSp>
      <p:sp>
        <p:nvSpPr>
          <p:cNvPr id="11" name="文本框 10">
            <a:extLst>
              <a:ext uri="{FF2B5EF4-FFF2-40B4-BE49-F238E27FC236}">
                <a16:creationId xmlns:a16="http://schemas.microsoft.com/office/drawing/2014/main" id="{B96A06FE-0D83-4C40-9CA6-6D89D922A3FD}"/>
              </a:ext>
            </a:extLst>
          </p:cNvPr>
          <p:cNvSpPr txBox="1"/>
          <p:nvPr/>
        </p:nvSpPr>
        <p:spPr>
          <a:xfrm>
            <a:off x="2001795" y="1253087"/>
            <a:ext cx="667264" cy="369332"/>
          </a:xfrm>
          <a:prstGeom prst="rect">
            <a:avLst/>
          </a:prstGeom>
          <a:noFill/>
        </p:spPr>
        <p:txBody>
          <a:bodyPr wrap="square" rtlCol="0">
            <a:spAutoFit/>
          </a:bodyPr>
          <a:lstStyle/>
          <a:p>
            <a:r>
              <a:rPr kumimoji="1" lang="en-US" altLang="zh-CN" dirty="0"/>
              <a:t>X</a:t>
            </a:r>
            <a:r>
              <a:rPr kumimoji="1" lang="zh-CN" altLang="en-US" dirty="0"/>
              <a:t>轴</a:t>
            </a:r>
          </a:p>
        </p:txBody>
      </p:sp>
      <p:sp>
        <p:nvSpPr>
          <p:cNvPr id="38" name="文本框 37">
            <a:extLst>
              <a:ext uri="{FF2B5EF4-FFF2-40B4-BE49-F238E27FC236}">
                <a16:creationId xmlns:a16="http://schemas.microsoft.com/office/drawing/2014/main" id="{A37A478A-1D56-554C-ABBB-C919665612E4}"/>
              </a:ext>
            </a:extLst>
          </p:cNvPr>
          <p:cNvSpPr txBox="1"/>
          <p:nvPr/>
        </p:nvSpPr>
        <p:spPr>
          <a:xfrm>
            <a:off x="428371" y="2509136"/>
            <a:ext cx="667264" cy="369332"/>
          </a:xfrm>
          <a:prstGeom prst="rect">
            <a:avLst/>
          </a:prstGeom>
          <a:noFill/>
        </p:spPr>
        <p:txBody>
          <a:bodyPr wrap="square" rtlCol="0">
            <a:spAutoFit/>
          </a:bodyPr>
          <a:lstStyle/>
          <a:p>
            <a:r>
              <a:rPr kumimoji="1" lang="en-US" altLang="zh-CN" dirty="0"/>
              <a:t>y</a:t>
            </a:r>
            <a:r>
              <a:rPr kumimoji="1" lang="zh-CN" altLang="en-US" dirty="0"/>
              <a:t>轴</a:t>
            </a:r>
          </a:p>
        </p:txBody>
      </p:sp>
      <p:cxnSp>
        <p:nvCxnSpPr>
          <p:cNvPr id="39" name="直线箭头连接符 38">
            <a:extLst>
              <a:ext uri="{FF2B5EF4-FFF2-40B4-BE49-F238E27FC236}">
                <a16:creationId xmlns:a16="http://schemas.microsoft.com/office/drawing/2014/main" id="{3B786DF7-80EC-4F4F-B906-AC2F023210A1}"/>
              </a:ext>
            </a:extLst>
          </p:cNvPr>
          <p:cNvCxnSpPr>
            <a:cxnSpLocks/>
          </p:cNvCxnSpPr>
          <p:nvPr/>
        </p:nvCxnSpPr>
        <p:spPr>
          <a:xfrm flipH="1">
            <a:off x="299570" y="2997782"/>
            <a:ext cx="2060571" cy="901506"/>
          </a:xfrm>
          <a:prstGeom prst="straightConnector1">
            <a:avLst/>
          </a:prstGeom>
          <a:ln w="57150">
            <a:solidFill>
              <a:srgbClr val="FF0000"/>
            </a:solidFill>
            <a:headEnd type="oval"/>
            <a:tailEnd type="triangle"/>
          </a:ln>
        </p:spPr>
        <p:style>
          <a:lnRef idx="1">
            <a:schemeClr val="accent1"/>
          </a:lnRef>
          <a:fillRef idx="0">
            <a:schemeClr val="accent1"/>
          </a:fillRef>
          <a:effectRef idx="0">
            <a:schemeClr val="accent1"/>
          </a:effectRef>
          <a:fontRef idx="minor">
            <a:schemeClr val="tx1"/>
          </a:fontRef>
        </p:style>
      </p:cxnSp>
      <p:sp>
        <p:nvSpPr>
          <p:cNvPr id="54" name="矩形 53">
            <a:extLst>
              <a:ext uri="{FF2B5EF4-FFF2-40B4-BE49-F238E27FC236}">
                <a16:creationId xmlns:a16="http://schemas.microsoft.com/office/drawing/2014/main" id="{50E72E40-C8EE-CF46-93C2-80316AA99ADB}"/>
              </a:ext>
            </a:extLst>
          </p:cNvPr>
          <p:cNvSpPr/>
          <p:nvPr/>
        </p:nvSpPr>
        <p:spPr>
          <a:xfrm>
            <a:off x="3306236" y="5080622"/>
            <a:ext cx="5184612" cy="369332"/>
          </a:xfrm>
          <a:prstGeom prst="rect">
            <a:avLst/>
          </a:prstGeom>
        </p:spPr>
        <p:txBody>
          <a:bodyPr wrap="square">
            <a:spAutoFit/>
          </a:bodyPr>
          <a:lstStyle/>
          <a:p>
            <a:pPr algn="ctr"/>
            <a:r>
              <a:rPr lang="en-US" altLang="zh-CN" dirty="0">
                <a:latin typeface="Microsoft YaHei" panose="020B0503020204020204" pitchFamily="34" charset="-122"/>
                <a:ea typeface="Microsoft YaHei" panose="020B0503020204020204" pitchFamily="34" charset="-122"/>
              </a:rPr>
              <a:t>z</a:t>
            </a:r>
            <a:r>
              <a:rPr lang="zh-CN" altLang="en-US" dirty="0">
                <a:latin typeface="Microsoft YaHei" panose="020B0503020204020204" pitchFamily="34" charset="-122"/>
                <a:ea typeface="Microsoft YaHei" panose="020B0503020204020204" pitchFamily="34" charset="-122"/>
              </a:rPr>
              <a:t>轴的位置可以用</a:t>
            </a:r>
            <a:r>
              <a:rPr lang="en" altLang="zh-CN" b="1" dirty="0">
                <a:solidFill>
                  <a:srgbClr val="FF0000"/>
                </a:solidFill>
                <a:latin typeface="Microsoft YaHei" panose="020B0503020204020204" pitchFamily="34" charset="-122"/>
                <a:ea typeface="Microsoft YaHei" panose="020B0503020204020204" pitchFamily="34" charset="-122"/>
              </a:rPr>
              <a:t>perspective-origin</a:t>
            </a:r>
            <a:r>
              <a:rPr lang="zh-CN" altLang="en" dirty="0">
                <a:latin typeface="Microsoft YaHei" panose="020B0503020204020204" pitchFamily="34" charset="-122"/>
                <a:ea typeface="Microsoft YaHei" panose="020B0503020204020204" pitchFamily="34" charset="-122"/>
              </a:rPr>
              <a:t>样式</a:t>
            </a:r>
            <a:r>
              <a:rPr lang="zh-CN" altLang="en-US" dirty="0">
                <a:latin typeface="Microsoft YaHei" panose="020B0503020204020204" pitchFamily="34" charset="-122"/>
                <a:ea typeface="Microsoft YaHei" panose="020B0503020204020204" pitchFamily="34" charset="-122"/>
              </a:rPr>
              <a:t>来设置</a:t>
            </a:r>
            <a:endParaRPr lang="en-US" altLang="zh-CN" dirty="0">
              <a:latin typeface="Microsoft YaHei" panose="020B0503020204020204" pitchFamily="34" charset="-122"/>
              <a:ea typeface="Microsoft YaHei" panose="020B0503020204020204" pitchFamily="34" charset="-122"/>
            </a:endParaRPr>
          </a:p>
        </p:txBody>
      </p:sp>
      <p:sp>
        <p:nvSpPr>
          <p:cNvPr id="17" name="平行四边形 16">
            <a:extLst>
              <a:ext uri="{FF2B5EF4-FFF2-40B4-BE49-F238E27FC236}">
                <a16:creationId xmlns:a16="http://schemas.microsoft.com/office/drawing/2014/main" id="{E707E0A8-1EF5-7B40-BB7F-EA1FAA11DB56}"/>
              </a:ext>
            </a:extLst>
          </p:cNvPr>
          <p:cNvSpPr/>
          <p:nvPr/>
        </p:nvSpPr>
        <p:spPr>
          <a:xfrm rot="5400000">
            <a:off x="5269215" y="1737541"/>
            <a:ext cx="3426941" cy="2718488"/>
          </a:xfrm>
          <a:prstGeom prst="parallelogram">
            <a:avLst>
              <a:gd name="adj" fmla="val 37651"/>
            </a:avLst>
          </a:prstGeom>
          <a:pattFill prst="pct5">
            <a:fgClr>
              <a:schemeClr val="accent1">
                <a:lumMod val="40000"/>
                <a:lumOff val="60000"/>
              </a:schemeClr>
            </a:fgClr>
            <a:bgClr>
              <a:schemeClr val="bg1"/>
            </a:bgClr>
          </a:pattFill>
          <a:ln w="5715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8" name="直线箭头连接符 17">
            <a:extLst>
              <a:ext uri="{FF2B5EF4-FFF2-40B4-BE49-F238E27FC236}">
                <a16:creationId xmlns:a16="http://schemas.microsoft.com/office/drawing/2014/main" id="{69993253-F4B7-4847-BAE2-BF4BBA0497EF}"/>
              </a:ext>
            </a:extLst>
          </p:cNvPr>
          <p:cNvCxnSpPr>
            <a:cxnSpLocks/>
          </p:cNvCxnSpPr>
          <p:nvPr/>
        </p:nvCxnSpPr>
        <p:spPr>
          <a:xfrm>
            <a:off x="5553418" y="1253234"/>
            <a:ext cx="3212757" cy="1275223"/>
          </a:xfrm>
          <a:prstGeom prst="straightConnector1">
            <a:avLst/>
          </a:prstGeom>
          <a:ln w="57150">
            <a:solidFill>
              <a:schemeClr val="tx1"/>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19" name="直线箭头连接符 18">
            <a:extLst>
              <a:ext uri="{FF2B5EF4-FFF2-40B4-BE49-F238E27FC236}">
                <a16:creationId xmlns:a16="http://schemas.microsoft.com/office/drawing/2014/main" id="{193B0881-F90C-2A48-8C6A-0D0C68710960}"/>
              </a:ext>
            </a:extLst>
          </p:cNvPr>
          <p:cNvCxnSpPr>
            <a:cxnSpLocks/>
          </p:cNvCxnSpPr>
          <p:nvPr/>
        </p:nvCxnSpPr>
        <p:spPr>
          <a:xfrm>
            <a:off x="5516347" y="1253234"/>
            <a:ext cx="1" cy="2966944"/>
          </a:xfrm>
          <a:prstGeom prst="straightConnector1">
            <a:avLst/>
          </a:prstGeom>
          <a:ln w="57150">
            <a:solidFill>
              <a:schemeClr val="tx1"/>
            </a:solidFill>
            <a:headEnd type="oval"/>
            <a:tailEnd type="triangle"/>
          </a:ln>
        </p:spPr>
        <p:style>
          <a:lnRef idx="1">
            <a:schemeClr val="accent1"/>
          </a:lnRef>
          <a:fillRef idx="0">
            <a:schemeClr val="accent1"/>
          </a:fillRef>
          <a:effectRef idx="0">
            <a:schemeClr val="accent1"/>
          </a:effectRef>
          <a:fontRef idx="minor">
            <a:schemeClr val="tx1"/>
          </a:fontRef>
        </p:style>
      </p:cxnSp>
      <p:sp>
        <p:nvSpPr>
          <p:cNvPr id="20" name="文本框 19">
            <a:extLst>
              <a:ext uri="{FF2B5EF4-FFF2-40B4-BE49-F238E27FC236}">
                <a16:creationId xmlns:a16="http://schemas.microsoft.com/office/drawing/2014/main" id="{6DDBF808-3B0F-744E-99A1-DFF6C08500D5}"/>
              </a:ext>
            </a:extLst>
          </p:cNvPr>
          <p:cNvSpPr txBox="1"/>
          <p:nvPr/>
        </p:nvSpPr>
        <p:spPr>
          <a:xfrm>
            <a:off x="6492532" y="1253234"/>
            <a:ext cx="667264" cy="369332"/>
          </a:xfrm>
          <a:prstGeom prst="rect">
            <a:avLst/>
          </a:prstGeom>
          <a:noFill/>
        </p:spPr>
        <p:txBody>
          <a:bodyPr wrap="square" rtlCol="0">
            <a:spAutoFit/>
          </a:bodyPr>
          <a:lstStyle/>
          <a:p>
            <a:r>
              <a:rPr kumimoji="1" lang="en-US" altLang="zh-CN" dirty="0"/>
              <a:t>X</a:t>
            </a:r>
            <a:r>
              <a:rPr kumimoji="1" lang="zh-CN" altLang="en-US" dirty="0"/>
              <a:t>轴</a:t>
            </a:r>
          </a:p>
        </p:txBody>
      </p:sp>
      <p:sp>
        <p:nvSpPr>
          <p:cNvPr id="21" name="文本框 20">
            <a:extLst>
              <a:ext uri="{FF2B5EF4-FFF2-40B4-BE49-F238E27FC236}">
                <a16:creationId xmlns:a16="http://schemas.microsoft.com/office/drawing/2014/main" id="{AAB129E5-D709-1E49-9E84-B9666A360638}"/>
              </a:ext>
            </a:extLst>
          </p:cNvPr>
          <p:cNvSpPr txBox="1"/>
          <p:nvPr/>
        </p:nvSpPr>
        <p:spPr>
          <a:xfrm>
            <a:off x="4919108" y="2509283"/>
            <a:ext cx="667264" cy="369332"/>
          </a:xfrm>
          <a:prstGeom prst="rect">
            <a:avLst/>
          </a:prstGeom>
          <a:noFill/>
        </p:spPr>
        <p:txBody>
          <a:bodyPr wrap="square" rtlCol="0">
            <a:spAutoFit/>
          </a:bodyPr>
          <a:lstStyle/>
          <a:p>
            <a:r>
              <a:rPr kumimoji="1" lang="en-US" altLang="zh-CN" dirty="0"/>
              <a:t>y</a:t>
            </a:r>
            <a:r>
              <a:rPr kumimoji="1" lang="zh-CN" altLang="en-US" dirty="0"/>
              <a:t>轴</a:t>
            </a:r>
          </a:p>
        </p:txBody>
      </p:sp>
      <p:cxnSp>
        <p:nvCxnSpPr>
          <p:cNvPr id="25" name="直线箭头连接符 24">
            <a:extLst>
              <a:ext uri="{FF2B5EF4-FFF2-40B4-BE49-F238E27FC236}">
                <a16:creationId xmlns:a16="http://schemas.microsoft.com/office/drawing/2014/main" id="{E7F28DD7-DD18-B341-A5EB-CF92BB77FEAB}"/>
              </a:ext>
            </a:extLst>
          </p:cNvPr>
          <p:cNvCxnSpPr>
            <a:cxnSpLocks/>
          </p:cNvCxnSpPr>
          <p:nvPr/>
        </p:nvCxnSpPr>
        <p:spPr>
          <a:xfrm flipH="1">
            <a:off x="3544335" y="1439945"/>
            <a:ext cx="2060571" cy="901506"/>
          </a:xfrm>
          <a:prstGeom prst="straightConnector1">
            <a:avLst/>
          </a:prstGeom>
          <a:ln w="57150">
            <a:solidFill>
              <a:srgbClr val="FF0000"/>
            </a:solidFill>
            <a:headEnd type="oval"/>
            <a:tailEnd type="triangle"/>
          </a:ln>
        </p:spPr>
        <p:style>
          <a:lnRef idx="1">
            <a:schemeClr val="accent1"/>
          </a:lnRef>
          <a:fillRef idx="0">
            <a:schemeClr val="accent1"/>
          </a:fillRef>
          <a:effectRef idx="0">
            <a:schemeClr val="accent1"/>
          </a:effectRef>
          <a:fontRef idx="minor">
            <a:schemeClr val="tx1"/>
          </a:fontRef>
        </p:style>
      </p:cxnSp>
      <p:sp>
        <p:nvSpPr>
          <p:cNvPr id="3" name="矩形 2">
            <a:extLst>
              <a:ext uri="{FF2B5EF4-FFF2-40B4-BE49-F238E27FC236}">
                <a16:creationId xmlns:a16="http://schemas.microsoft.com/office/drawing/2014/main" id="{49491B28-D6A2-5E4E-A65F-C11CBD1C90D6}"/>
              </a:ext>
            </a:extLst>
          </p:cNvPr>
          <p:cNvSpPr/>
          <p:nvPr/>
        </p:nvSpPr>
        <p:spPr>
          <a:xfrm>
            <a:off x="-24793" y="5664067"/>
            <a:ext cx="4717868" cy="646331"/>
          </a:xfrm>
          <a:prstGeom prst="rect">
            <a:avLst/>
          </a:prstGeom>
        </p:spPr>
        <p:txBody>
          <a:bodyPr wrap="square">
            <a:spAutoFit/>
          </a:bodyPr>
          <a:lstStyle/>
          <a:p>
            <a:pPr algn="ctr"/>
            <a:r>
              <a:rPr lang="zh-CN" altLang="en-US" b="1" dirty="0">
                <a:latin typeface="Microsoft YaHei" panose="020B0503020204020204" pitchFamily="34" charset="-122"/>
                <a:ea typeface="Microsoft YaHei" panose="020B0503020204020204" pitchFamily="34" charset="-122"/>
              </a:rPr>
              <a:t>默认位置</a:t>
            </a:r>
            <a:r>
              <a:rPr lang="zh-CN" altLang="en-US" dirty="0">
                <a:latin typeface="Microsoft YaHei" panose="020B0503020204020204" pitchFamily="34" charset="-122"/>
                <a:ea typeface="Microsoft YaHei" panose="020B0503020204020204" pitchFamily="34" charset="-122"/>
              </a:rPr>
              <a:t>为</a:t>
            </a:r>
            <a:r>
              <a:rPr lang="en" altLang="zh-CN" dirty="0">
                <a:latin typeface="Microsoft YaHei" panose="020B0503020204020204" pitchFamily="34" charset="-122"/>
                <a:ea typeface="Microsoft YaHei" panose="020B0503020204020204" pitchFamily="34" charset="-122"/>
              </a:rPr>
              <a:t>perspective-origin</a:t>
            </a:r>
            <a:r>
              <a:rPr lang="en-US" altLang="zh-CN" dirty="0">
                <a:latin typeface="Microsoft YaHei" panose="020B0503020204020204" pitchFamily="34" charset="-122"/>
                <a:ea typeface="Microsoft YaHei" panose="020B0503020204020204" pitchFamily="34" charset="-122"/>
              </a:rPr>
              <a:t>:50%</a:t>
            </a:r>
            <a:r>
              <a:rPr lang="zh-CN" altLang="en-US" dirty="0">
                <a:latin typeface="Microsoft YaHei" panose="020B0503020204020204" pitchFamily="34" charset="-122"/>
                <a:ea typeface="Microsoft YaHei" panose="020B0503020204020204" pitchFamily="34" charset="-122"/>
              </a:rPr>
              <a:t> </a:t>
            </a:r>
            <a:r>
              <a:rPr lang="en-US" altLang="zh-CN" dirty="0">
                <a:latin typeface="Microsoft YaHei" panose="020B0503020204020204" pitchFamily="34" charset="-122"/>
                <a:ea typeface="Microsoft YaHei" panose="020B0503020204020204" pitchFamily="34" charset="-122"/>
              </a:rPr>
              <a:t>50%;</a:t>
            </a:r>
          </a:p>
          <a:p>
            <a:pPr algn="ctr"/>
            <a:r>
              <a:rPr lang="en-US" altLang="zh-CN" dirty="0">
                <a:latin typeface="Microsoft YaHei" panose="020B0503020204020204" pitchFamily="34" charset="-122"/>
                <a:ea typeface="Microsoft YaHei" panose="020B0503020204020204" pitchFamily="34" charset="-122"/>
              </a:rPr>
              <a:t>/</a:t>
            </a:r>
            <a:r>
              <a:rPr lang="zh-CN" altLang="en-US" dirty="0">
                <a:latin typeface="Microsoft YaHei" panose="020B0503020204020204" pitchFamily="34" charset="-122"/>
                <a:ea typeface="Microsoft YaHei" panose="020B0503020204020204" pitchFamily="34" charset="-122"/>
              </a:rPr>
              <a:t>*与变化原点类似*</a:t>
            </a:r>
            <a:r>
              <a:rPr lang="en-US" altLang="zh-CN" dirty="0">
                <a:latin typeface="Microsoft YaHei" panose="020B0503020204020204" pitchFamily="34" charset="-122"/>
                <a:ea typeface="Microsoft YaHei" panose="020B0503020204020204" pitchFamily="34" charset="-122"/>
              </a:rPr>
              <a:t>/</a:t>
            </a:r>
          </a:p>
        </p:txBody>
      </p:sp>
      <p:sp>
        <p:nvSpPr>
          <p:cNvPr id="26" name="矩形 25">
            <a:extLst>
              <a:ext uri="{FF2B5EF4-FFF2-40B4-BE49-F238E27FC236}">
                <a16:creationId xmlns:a16="http://schemas.microsoft.com/office/drawing/2014/main" id="{4F3623C8-E161-AF43-AB5B-6EC3E9B8890E}"/>
              </a:ext>
            </a:extLst>
          </p:cNvPr>
          <p:cNvSpPr/>
          <p:nvPr/>
        </p:nvSpPr>
        <p:spPr>
          <a:xfrm>
            <a:off x="4521740" y="5664067"/>
            <a:ext cx="4717868" cy="646331"/>
          </a:xfrm>
          <a:prstGeom prst="rect">
            <a:avLst/>
          </a:prstGeom>
        </p:spPr>
        <p:txBody>
          <a:bodyPr wrap="square">
            <a:spAutoFit/>
          </a:bodyPr>
          <a:lstStyle/>
          <a:p>
            <a:pPr algn="ctr"/>
            <a:r>
              <a:rPr lang="en" altLang="zh-CN" dirty="0">
                <a:latin typeface="Microsoft YaHei" panose="020B0503020204020204" pitchFamily="34" charset="-122"/>
                <a:ea typeface="Microsoft YaHei" panose="020B0503020204020204" pitchFamily="34" charset="-122"/>
              </a:rPr>
              <a:t>perspective-origin</a:t>
            </a:r>
            <a:r>
              <a:rPr lang="en-US" altLang="zh-CN" dirty="0">
                <a:latin typeface="Microsoft YaHei" panose="020B0503020204020204" pitchFamily="34" charset="-122"/>
                <a:ea typeface="Microsoft YaHei" panose="020B0503020204020204" pitchFamily="34" charset="-122"/>
              </a:rPr>
              <a:t>:0%</a:t>
            </a:r>
            <a:r>
              <a:rPr lang="zh-CN" altLang="en-US" dirty="0">
                <a:latin typeface="Microsoft YaHei" panose="020B0503020204020204" pitchFamily="34" charset="-122"/>
                <a:ea typeface="Microsoft YaHei" panose="020B0503020204020204" pitchFamily="34" charset="-122"/>
              </a:rPr>
              <a:t> </a:t>
            </a:r>
            <a:r>
              <a:rPr lang="en-US" altLang="zh-CN" dirty="0">
                <a:latin typeface="Microsoft YaHei" panose="020B0503020204020204" pitchFamily="34" charset="-122"/>
                <a:ea typeface="Microsoft YaHei" panose="020B0503020204020204" pitchFamily="34" charset="-122"/>
              </a:rPr>
              <a:t>0%;</a:t>
            </a:r>
          </a:p>
          <a:p>
            <a:pPr algn="ctr"/>
            <a:r>
              <a:rPr lang="en-US" altLang="zh-CN" dirty="0">
                <a:latin typeface="Microsoft YaHei" panose="020B0503020204020204" pitchFamily="34" charset="-122"/>
                <a:ea typeface="Microsoft YaHei" panose="020B0503020204020204" pitchFamily="34" charset="-122"/>
              </a:rPr>
              <a:t>/</a:t>
            </a:r>
            <a:r>
              <a:rPr lang="zh-CN" altLang="en-US" dirty="0">
                <a:latin typeface="Microsoft YaHei" panose="020B0503020204020204" pitchFamily="34" charset="-122"/>
                <a:ea typeface="Microsoft YaHei" panose="020B0503020204020204" pitchFamily="34" charset="-122"/>
              </a:rPr>
              <a:t>*与变化原点类似*</a:t>
            </a:r>
            <a:r>
              <a:rPr lang="en-US" altLang="zh-CN" dirty="0">
                <a:latin typeface="Microsoft YaHei" panose="020B0503020204020204" pitchFamily="34" charset="-122"/>
                <a:ea typeface="Microsoft YaHei" panose="020B0503020204020204" pitchFamily="34" charset="-122"/>
              </a:rPr>
              <a:t>/</a:t>
            </a:r>
          </a:p>
        </p:txBody>
      </p:sp>
      <p:sp>
        <p:nvSpPr>
          <p:cNvPr id="27" name="平行四边形 26">
            <a:extLst>
              <a:ext uri="{FF2B5EF4-FFF2-40B4-BE49-F238E27FC236}">
                <a16:creationId xmlns:a16="http://schemas.microsoft.com/office/drawing/2014/main" id="{50F43218-34F9-B441-840C-610156781E63}"/>
              </a:ext>
            </a:extLst>
          </p:cNvPr>
          <p:cNvSpPr/>
          <p:nvPr/>
        </p:nvSpPr>
        <p:spPr>
          <a:xfrm rot="5400000">
            <a:off x="8683325" y="1737394"/>
            <a:ext cx="3426941" cy="2718488"/>
          </a:xfrm>
          <a:prstGeom prst="parallelogram">
            <a:avLst>
              <a:gd name="adj" fmla="val 37651"/>
            </a:avLst>
          </a:prstGeom>
          <a:pattFill prst="pct5">
            <a:fgClr>
              <a:schemeClr val="accent1">
                <a:lumMod val="40000"/>
                <a:lumOff val="60000"/>
              </a:schemeClr>
            </a:fgClr>
            <a:bgClr>
              <a:schemeClr val="bg1"/>
            </a:bgClr>
          </a:pattFill>
          <a:ln w="5715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28" name="直线箭头连接符 27">
            <a:extLst>
              <a:ext uri="{FF2B5EF4-FFF2-40B4-BE49-F238E27FC236}">
                <a16:creationId xmlns:a16="http://schemas.microsoft.com/office/drawing/2014/main" id="{91198BF4-59AA-3C4D-8659-15C4C8E0FDDA}"/>
              </a:ext>
            </a:extLst>
          </p:cNvPr>
          <p:cNvCxnSpPr>
            <a:cxnSpLocks/>
          </p:cNvCxnSpPr>
          <p:nvPr/>
        </p:nvCxnSpPr>
        <p:spPr>
          <a:xfrm>
            <a:off x="8967528" y="1253087"/>
            <a:ext cx="3212757" cy="1275223"/>
          </a:xfrm>
          <a:prstGeom prst="straightConnector1">
            <a:avLst/>
          </a:prstGeom>
          <a:ln w="57150">
            <a:solidFill>
              <a:schemeClr val="tx1"/>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29" name="直线箭头连接符 28">
            <a:extLst>
              <a:ext uri="{FF2B5EF4-FFF2-40B4-BE49-F238E27FC236}">
                <a16:creationId xmlns:a16="http://schemas.microsoft.com/office/drawing/2014/main" id="{B7F4BED0-D05D-5C49-99F7-C2E9668B980F}"/>
              </a:ext>
            </a:extLst>
          </p:cNvPr>
          <p:cNvCxnSpPr>
            <a:cxnSpLocks/>
          </p:cNvCxnSpPr>
          <p:nvPr/>
        </p:nvCxnSpPr>
        <p:spPr>
          <a:xfrm>
            <a:off x="8930457" y="1253087"/>
            <a:ext cx="1" cy="2966944"/>
          </a:xfrm>
          <a:prstGeom prst="straightConnector1">
            <a:avLst/>
          </a:prstGeom>
          <a:ln w="57150">
            <a:solidFill>
              <a:schemeClr val="tx1"/>
            </a:solidFill>
            <a:headEnd type="oval"/>
            <a:tailEnd type="triangle"/>
          </a:ln>
        </p:spPr>
        <p:style>
          <a:lnRef idx="1">
            <a:schemeClr val="accent1"/>
          </a:lnRef>
          <a:fillRef idx="0">
            <a:schemeClr val="accent1"/>
          </a:fillRef>
          <a:effectRef idx="0">
            <a:schemeClr val="accent1"/>
          </a:effectRef>
          <a:fontRef idx="minor">
            <a:schemeClr val="tx1"/>
          </a:fontRef>
        </p:style>
      </p:cxnSp>
      <p:sp>
        <p:nvSpPr>
          <p:cNvPr id="30" name="文本框 29">
            <a:extLst>
              <a:ext uri="{FF2B5EF4-FFF2-40B4-BE49-F238E27FC236}">
                <a16:creationId xmlns:a16="http://schemas.microsoft.com/office/drawing/2014/main" id="{37C80101-8CF8-FD4D-9667-7882BDC0FC85}"/>
              </a:ext>
            </a:extLst>
          </p:cNvPr>
          <p:cNvSpPr txBox="1"/>
          <p:nvPr/>
        </p:nvSpPr>
        <p:spPr>
          <a:xfrm>
            <a:off x="9906642" y="1253087"/>
            <a:ext cx="667264" cy="369332"/>
          </a:xfrm>
          <a:prstGeom prst="rect">
            <a:avLst/>
          </a:prstGeom>
          <a:noFill/>
        </p:spPr>
        <p:txBody>
          <a:bodyPr wrap="square" rtlCol="0">
            <a:spAutoFit/>
          </a:bodyPr>
          <a:lstStyle/>
          <a:p>
            <a:r>
              <a:rPr kumimoji="1" lang="en-US" altLang="zh-CN" dirty="0"/>
              <a:t>X</a:t>
            </a:r>
            <a:r>
              <a:rPr kumimoji="1" lang="zh-CN" altLang="en-US" dirty="0"/>
              <a:t>轴</a:t>
            </a:r>
          </a:p>
        </p:txBody>
      </p:sp>
      <p:sp>
        <p:nvSpPr>
          <p:cNvPr id="31" name="文本框 30">
            <a:extLst>
              <a:ext uri="{FF2B5EF4-FFF2-40B4-BE49-F238E27FC236}">
                <a16:creationId xmlns:a16="http://schemas.microsoft.com/office/drawing/2014/main" id="{C596378A-0702-1146-A0E4-D5C1EF816CB0}"/>
              </a:ext>
            </a:extLst>
          </p:cNvPr>
          <p:cNvSpPr txBox="1"/>
          <p:nvPr/>
        </p:nvSpPr>
        <p:spPr>
          <a:xfrm>
            <a:off x="8333218" y="2509136"/>
            <a:ext cx="667264" cy="369332"/>
          </a:xfrm>
          <a:prstGeom prst="rect">
            <a:avLst/>
          </a:prstGeom>
          <a:noFill/>
        </p:spPr>
        <p:txBody>
          <a:bodyPr wrap="square" rtlCol="0">
            <a:spAutoFit/>
          </a:bodyPr>
          <a:lstStyle/>
          <a:p>
            <a:r>
              <a:rPr kumimoji="1" lang="en-US" altLang="zh-CN" dirty="0"/>
              <a:t>y</a:t>
            </a:r>
            <a:r>
              <a:rPr kumimoji="1" lang="zh-CN" altLang="en-US" dirty="0"/>
              <a:t>轴</a:t>
            </a:r>
          </a:p>
        </p:txBody>
      </p:sp>
      <p:cxnSp>
        <p:nvCxnSpPr>
          <p:cNvPr id="32" name="直线箭头连接符 31">
            <a:extLst>
              <a:ext uri="{FF2B5EF4-FFF2-40B4-BE49-F238E27FC236}">
                <a16:creationId xmlns:a16="http://schemas.microsoft.com/office/drawing/2014/main" id="{A001378F-73DC-A040-B1EA-590F830BCF96}"/>
              </a:ext>
            </a:extLst>
          </p:cNvPr>
          <p:cNvCxnSpPr>
            <a:cxnSpLocks/>
          </p:cNvCxnSpPr>
          <p:nvPr/>
        </p:nvCxnSpPr>
        <p:spPr>
          <a:xfrm flipH="1">
            <a:off x="9636976" y="4758187"/>
            <a:ext cx="2060571" cy="901506"/>
          </a:xfrm>
          <a:prstGeom prst="straightConnector1">
            <a:avLst/>
          </a:prstGeom>
          <a:ln w="57150">
            <a:solidFill>
              <a:srgbClr val="FF0000"/>
            </a:solidFill>
            <a:headEnd type="oval"/>
            <a:tailEnd type="triangle"/>
          </a:ln>
        </p:spPr>
        <p:style>
          <a:lnRef idx="1">
            <a:schemeClr val="accent1"/>
          </a:lnRef>
          <a:fillRef idx="0">
            <a:schemeClr val="accent1"/>
          </a:fillRef>
          <a:effectRef idx="0">
            <a:schemeClr val="accent1"/>
          </a:effectRef>
          <a:fontRef idx="minor">
            <a:schemeClr val="tx1"/>
          </a:fontRef>
        </p:style>
      </p:cxnSp>
      <p:sp>
        <p:nvSpPr>
          <p:cNvPr id="33" name="矩形 32">
            <a:extLst>
              <a:ext uri="{FF2B5EF4-FFF2-40B4-BE49-F238E27FC236}">
                <a16:creationId xmlns:a16="http://schemas.microsoft.com/office/drawing/2014/main" id="{2C103AE2-72DC-A54A-94BA-8001B084828A}"/>
              </a:ext>
            </a:extLst>
          </p:cNvPr>
          <p:cNvSpPr/>
          <p:nvPr/>
        </p:nvSpPr>
        <p:spPr>
          <a:xfrm>
            <a:off x="8037861" y="5657581"/>
            <a:ext cx="4717868" cy="646331"/>
          </a:xfrm>
          <a:prstGeom prst="rect">
            <a:avLst/>
          </a:prstGeom>
        </p:spPr>
        <p:txBody>
          <a:bodyPr wrap="square">
            <a:spAutoFit/>
          </a:bodyPr>
          <a:lstStyle/>
          <a:p>
            <a:pPr algn="ctr"/>
            <a:r>
              <a:rPr lang="en" altLang="zh-CN" dirty="0">
                <a:latin typeface="Microsoft YaHei" panose="020B0503020204020204" pitchFamily="34" charset="-122"/>
                <a:ea typeface="Microsoft YaHei" panose="020B0503020204020204" pitchFamily="34" charset="-122"/>
              </a:rPr>
              <a:t>perspective-origin</a:t>
            </a:r>
            <a:r>
              <a:rPr lang="en-US" altLang="zh-CN" dirty="0">
                <a:latin typeface="Microsoft YaHei" panose="020B0503020204020204" pitchFamily="34" charset="-122"/>
                <a:ea typeface="Microsoft YaHei" panose="020B0503020204020204" pitchFamily="34" charset="-122"/>
              </a:rPr>
              <a:t>:100%</a:t>
            </a:r>
            <a:r>
              <a:rPr lang="zh-CN" altLang="en-US" dirty="0">
                <a:latin typeface="Microsoft YaHei" panose="020B0503020204020204" pitchFamily="34" charset="-122"/>
                <a:ea typeface="Microsoft YaHei" panose="020B0503020204020204" pitchFamily="34" charset="-122"/>
              </a:rPr>
              <a:t> </a:t>
            </a:r>
            <a:r>
              <a:rPr lang="en-US" altLang="zh-CN" dirty="0">
                <a:latin typeface="Microsoft YaHei" panose="020B0503020204020204" pitchFamily="34" charset="-122"/>
                <a:ea typeface="Microsoft YaHei" panose="020B0503020204020204" pitchFamily="34" charset="-122"/>
              </a:rPr>
              <a:t>100%;</a:t>
            </a:r>
          </a:p>
          <a:p>
            <a:pPr algn="ctr"/>
            <a:r>
              <a:rPr lang="en-US" altLang="zh-CN" dirty="0">
                <a:latin typeface="Microsoft YaHei" panose="020B0503020204020204" pitchFamily="34" charset="-122"/>
                <a:ea typeface="Microsoft YaHei" panose="020B0503020204020204" pitchFamily="34" charset="-122"/>
              </a:rPr>
              <a:t>/</a:t>
            </a:r>
            <a:r>
              <a:rPr lang="zh-CN" altLang="en-US" dirty="0">
                <a:latin typeface="Microsoft YaHei" panose="020B0503020204020204" pitchFamily="34" charset="-122"/>
                <a:ea typeface="Microsoft YaHei" panose="020B0503020204020204" pitchFamily="34" charset="-122"/>
              </a:rPr>
              <a:t>*与变化原点类似*</a:t>
            </a:r>
            <a:r>
              <a:rPr lang="en-US" altLang="zh-CN" dirty="0">
                <a:latin typeface="Microsoft YaHei" panose="020B0503020204020204" pitchFamily="34" charset="-122"/>
                <a:ea typeface="Microsoft YaHei" panose="020B0503020204020204" pitchFamily="34" charset="-122"/>
              </a:rPr>
              <a:t>/</a:t>
            </a:r>
          </a:p>
        </p:txBody>
      </p:sp>
    </p:spTree>
    <p:extLst>
      <p:ext uri="{BB962C8B-B14F-4D97-AF65-F5344CB8AC3E}">
        <p14:creationId xmlns:p14="http://schemas.microsoft.com/office/powerpoint/2010/main" val="8419912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组合 21"/>
          <p:cNvGrpSpPr/>
          <p:nvPr/>
        </p:nvGrpSpPr>
        <p:grpSpPr>
          <a:xfrm>
            <a:off x="0" y="381189"/>
            <a:ext cx="694944" cy="505779"/>
            <a:chOff x="0" y="244029"/>
            <a:chExt cx="694944" cy="624651"/>
          </a:xfrm>
          <a:solidFill>
            <a:srgbClr val="3DA591"/>
          </a:solidFill>
        </p:grpSpPr>
        <p:sp>
          <p:nvSpPr>
            <p:cNvPr id="23" name="矩形 22"/>
            <p:cNvSpPr/>
            <p:nvPr/>
          </p:nvSpPr>
          <p:spPr>
            <a:xfrm>
              <a:off x="0" y="244029"/>
              <a:ext cx="548640" cy="62465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24" name="矩形 23"/>
            <p:cNvSpPr/>
            <p:nvPr/>
          </p:nvSpPr>
          <p:spPr>
            <a:xfrm>
              <a:off x="612648" y="244029"/>
              <a:ext cx="82296" cy="624651"/>
            </a:xfrm>
            <a:prstGeom prst="rect">
              <a:avLst/>
            </a:prstGeom>
            <a:solidFill>
              <a:srgbClr val="8CD4C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grpSp>
      <p:sp>
        <p:nvSpPr>
          <p:cNvPr id="14344" name="矩形 24"/>
          <p:cNvSpPr>
            <a:spLocks noChangeArrowheads="1"/>
          </p:cNvSpPr>
          <p:nvPr/>
        </p:nvSpPr>
        <p:spPr bwMode="auto">
          <a:xfrm>
            <a:off x="858837" y="425450"/>
            <a:ext cx="6501454" cy="46166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2400" b="1" dirty="0">
                <a:latin typeface="Microsoft YaHei" panose="020B0503020204020204" pitchFamily="34" charset="-122"/>
                <a:ea typeface="Microsoft YaHei" panose="020B0503020204020204" pitchFamily="34" charset="-122"/>
              </a:rPr>
              <a:t>3D</a:t>
            </a:r>
            <a:r>
              <a:rPr lang="zh-CN" altLang="en-US" sz="2400" b="1" dirty="0">
                <a:latin typeface="Microsoft YaHei" panose="020B0503020204020204" pitchFamily="34" charset="-122"/>
                <a:ea typeface="Microsoft YaHei" panose="020B0503020204020204" pitchFamily="34" charset="-122"/>
              </a:rPr>
              <a:t>视角变化后显示效果不同的原理</a:t>
            </a:r>
          </a:p>
        </p:txBody>
      </p:sp>
      <p:sp>
        <p:nvSpPr>
          <p:cNvPr id="2" name="矩形 1"/>
          <p:cNvSpPr/>
          <p:nvPr/>
        </p:nvSpPr>
        <p:spPr>
          <a:xfrm>
            <a:off x="0" y="6451600"/>
            <a:ext cx="12192000" cy="406400"/>
          </a:xfrm>
          <a:prstGeom prst="rect">
            <a:avLst/>
          </a:prstGeom>
          <a:solidFill>
            <a:srgbClr val="3DA59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nvGrpSpPr>
          <p:cNvPr id="6" name="组合 5">
            <a:extLst>
              <a:ext uri="{FF2B5EF4-FFF2-40B4-BE49-F238E27FC236}">
                <a16:creationId xmlns:a16="http://schemas.microsoft.com/office/drawing/2014/main" id="{5DFAE0B1-4767-9748-B576-570EF3584350}"/>
              </a:ext>
            </a:extLst>
          </p:cNvPr>
          <p:cNvGrpSpPr/>
          <p:nvPr/>
        </p:nvGrpSpPr>
        <p:grpSpPr>
          <a:xfrm>
            <a:off x="0" y="1021688"/>
            <a:ext cx="5006967" cy="4814624"/>
            <a:chOff x="6036084" y="517636"/>
            <a:chExt cx="5951650" cy="5723017"/>
          </a:xfrm>
        </p:grpSpPr>
        <p:pic>
          <p:nvPicPr>
            <p:cNvPr id="42" name="图片 41">
              <a:extLst>
                <a:ext uri="{FF2B5EF4-FFF2-40B4-BE49-F238E27FC236}">
                  <a16:creationId xmlns:a16="http://schemas.microsoft.com/office/drawing/2014/main" id="{82235D72-FCAD-874B-9600-C981C2B7B282}"/>
                </a:ext>
              </a:extLst>
            </p:cNvPr>
            <p:cNvPicPr>
              <a:picLocks noChangeAspect="1"/>
            </p:cNvPicPr>
            <p:nvPr/>
          </p:nvPicPr>
          <p:blipFill>
            <a:blip r:embed="rId2"/>
            <a:stretch>
              <a:fillRect/>
            </a:stretch>
          </p:blipFill>
          <p:spPr>
            <a:xfrm>
              <a:off x="6036084" y="656282"/>
              <a:ext cx="5641452" cy="5584371"/>
            </a:xfrm>
            <a:prstGeom prst="rect">
              <a:avLst/>
            </a:prstGeom>
          </p:spPr>
        </p:pic>
        <p:sp>
          <p:nvSpPr>
            <p:cNvPr id="43" name="文本框 42">
              <a:extLst>
                <a:ext uri="{FF2B5EF4-FFF2-40B4-BE49-F238E27FC236}">
                  <a16:creationId xmlns:a16="http://schemas.microsoft.com/office/drawing/2014/main" id="{D4451163-B3FB-0942-B939-8C8FE45B0043}"/>
                </a:ext>
              </a:extLst>
            </p:cNvPr>
            <p:cNvSpPr txBox="1"/>
            <p:nvPr/>
          </p:nvSpPr>
          <p:spPr>
            <a:xfrm>
              <a:off x="6096000" y="996042"/>
              <a:ext cx="1545771" cy="365846"/>
            </a:xfrm>
            <a:prstGeom prst="rect">
              <a:avLst/>
            </a:prstGeom>
            <a:noFill/>
          </p:spPr>
          <p:txBody>
            <a:bodyPr wrap="square" rtlCol="0">
              <a:spAutoFit/>
            </a:bodyPr>
            <a:lstStyle/>
            <a:p>
              <a:r>
                <a:rPr kumimoji="1" lang="zh-CN" altLang="en-US" sz="1400" b="1" dirty="0">
                  <a:solidFill>
                    <a:srgbClr val="FF0000"/>
                  </a:solidFill>
                  <a:latin typeface="Microsoft YaHei" panose="020B0503020204020204" pitchFamily="34" charset="-122"/>
                  <a:ea typeface="Microsoft YaHei" panose="020B0503020204020204" pitchFamily="34" charset="-122"/>
                </a:rPr>
                <a:t>用户的眼睛</a:t>
              </a:r>
            </a:p>
          </p:txBody>
        </p:sp>
        <p:sp>
          <p:nvSpPr>
            <p:cNvPr id="44" name="文本框 43">
              <a:extLst>
                <a:ext uri="{FF2B5EF4-FFF2-40B4-BE49-F238E27FC236}">
                  <a16:creationId xmlns:a16="http://schemas.microsoft.com/office/drawing/2014/main" id="{9EA4AFC5-465F-844B-A2AD-104C06245B01}"/>
                </a:ext>
              </a:extLst>
            </p:cNvPr>
            <p:cNvSpPr txBox="1"/>
            <p:nvPr/>
          </p:nvSpPr>
          <p:spPr>
            <a:xfrm>
              <a:off x="9111342" y="517636"/>
              <a:ext cx="1545771" cy="365846"/>
            </a:xfrm>
            <a:prstGeom prst="rect">
              <a:avLst/>
            </a:prstGeom>
            <a:noFill/>
          </p:spPr>
          <p:txBody>
            <a:bodyPr wrap="square" rtlCol="0">
              <a:spAutoFit/>
            </a:bodyPr>
            <a:lstStyle/>
            <a:p>
              <a:pPr algn="ctr"/>
              <a:r>
                <a:rPr kumimoji="1" lang="zh-CN" altLang="en-US" sz="1400" b="1" dirty="0">
                  <a:solidFill>
                    <a:srgbClr val="FF0000"/>
                  </a:solidFill>
                  <a:latin typeface="Microsoft YaHei" panose="020B0503020204020204" pitchFamily="34" charset="-122"/>
                  <a:ea typeface="Microsoft YaHei" panose="020B0503020204020204" pitchFamily="34" charset="-122"/>
                </a:rPr>
                <a:t>显示器</a:t>
              </a:r>
            </a:p>
          </p:txBody>
        </p:sp>
        <p:sp>
          <p:nvSpPr>
            <p:cNvPr id="45" name="文本框 44">
              <a:extLst>
                <a:ext uri="{FF2B5EF4-FFF2-40B4-BE49-F238E27FC236}">
                  <a16:creationId xmlns:a16="http://schemas.microsoft.com/office/drawing/2014/main" id="{F5A401D9-CA4A-1D46-81E6-0FA13CEDA0B7}"/>
                </a:ext>
              </a:extLst>
            </p:cNvPr>
            <p:cNvSpPr txBox="1"/>
            <p:nvPr/>
          </p:nvSpPr>
          <p:spPr>
            <a:xfrm>
              <a:off x="6562666" y="3548742"/>
              <a:ext cx="3536693" cy="365846"/>
            </a:xfrm>
            <a:prstGeom prst="rect">
              <a:avLst/>
            </a:prstGeom>
            <a:noFill/>
          </p:spPr>
          <p:txBody>
            <a:bodyPr wrap="square" rtlCol="0">
              <a:spAutoFit/>
            </a:bodyPr>
            <a:lstStyle/>
            <a:p>
              <a:pPr algn="ctr"/>
              <a:r>
                <a:rPr kumimoji="1" lang="en-US" altLang="zh-CN" sz="1400" b="1" dirty="0">
                  <a:solidFill>
                    <a:srgbClr val="FF0000"/>
                  </a:solidFill>
                  <a:latin typeface="Microsoft YaHei" panose="020B0503020204020204" pitchFamily="34" charset="-122"/>
                  <a:ea typeface="Microsoft YaHei" panose="020B0503020204020204" pitchFamily="34" charset="-122"/>
                </a:rPr>
                <a:t>d:</a:t>
              </a:r>
              <a:r>
                <a:rPr kumimoji="1" lang="zh-CN" altLang="en-US" sz="1400" b="1" dirty="0">
                  <a:solidFill>
                    <a:srgbClr val="FF0000"/>
                  </a:solidFill>
                  <a:latin typeface="Microsoft YaHei" panose="020B0503020204020204" pitchFamily="34" charset="-122"/>
                  <a:ea typeface="Microsoft YaHei" panose="020B0503020204020204" pitchFamily="34" charset="-122"/>
                </a:rPr>
                <a:t> </a:t>
              </a:r>
              <a:r>
                <a:rPr kumimoji="1" lang="en-US" altLang="zh-CN" sz="1400" b="1" dirty="0">
                  <a:solidFill>
                    <a:srgbClr val="FF0000"/>
                  </a:solidFill>
                  <a:latin typeface="Microsoft YaHei" panose="020B0503020204020204" pitchFamily="34" charset="-122"/>
                  <a:ea typeface="Microsoft YaHei" panose="020B0503020204020204" pitchFamily="34" charset="-122"/>
                </a:rPr>
                <a:t>3d</a:t>
              </a:r>
              <a:r>
                <a:rPr kumimoji="1" lang="zh-CN" altLang="en-US" sz="1400" b="1" dirty="0">
                  <a:solidFill>
                    <a:srgbClr val="FF0000"/>
                  </a:solidFill>
                  <a:latin typeface="Microsoft YaHei" panose="020B0503020204020204" pitchFamily="34" charset="-122"/>
                  <a:ea typeface="Microsoft YaHei" panose="020B0503020204020204" pitchFamily="34" charset="-122"/>
                </a:rPr>
                <a:t>坐标系的</a:t>
              </a:r>
              <a:r>
                <a:rPr kumimoji="1" lang="en-US" altLang="zh-CN" sz="1400" b="1" dirty="0">
                  <a:solidFill>
                    <a:srgbClr val="FF0000"/>
                  </a:solidFill>
                  <a:latin typeface="Microsoft YaHei" panose="020B0503020204020204" pitchFamily="34" charset="-122"/>
                  <a:ea typeface="Microsoft YaHei" panose="020B0503020204020204" pitchFamily="34" charset="-122"/>
                </a:rPr>
                <a:t>Z</a:t>
              </a:r>
              <a:r>
                <a:rPr kumimoji="1" lang="zh-CN" altLang="en-US" sz="1400" b="1" dirty="0">
                  <a:solidFill>
                    <a:srgbClr val="FF0000"/>
                  </a:solidFill>
                  <a:latin typeface="Microsoft YaHei" panose="020B0503020204020204" pitchFamily="34" charset="-122"/>
                  <a:ea typeface="Microsoft YaHei" panose="020B0503020204020204" pitchFamily="34" charset="-122"/>
                </a:rPr>
                <a:t>轴的长度</a:t>
              </a:r>
            </a:p>
          </p:txBody>
        </p:sp>
        <p:sp>
          <p:nvSpPr>
            <p:cNvPr id="46" name="文本框 45">
              <a:extLst>
                <a:ext uri="{FF2B5EF4-FFF2-40B4-BE49-F238E27FC236}">
                  <a16:creationId xmlns:a16="http://schemas.microsoft.com/office/drawing/2014/main" id="{92841BD5-2929-1947-BD77-2F107F49A311}"/>
                </a:ext>
              </a:extLst>
            </p:cNvPr>
            <p:cNvSpPr txBox="1"/>
            <p:nvPr/>
          </p:nvSpPr>
          <p:spPr>
            <a:xfrm>
              <a:off x="9689429" y="3171114"/>
              <a:ext cx="2298305" cy="621938"/>
            </a:xfrm>
            <a:prstGeom prst="rect">
              <a:avLst/>
            </a:prstGeom>
            <a:noFill/>
          </p:spPr>
          <p:txBody>
            <a:bodyPr wrap="square" rtlCol="0">
              <a:spAutoFit/>
            </a:bodyPr>
            <a:lstStyle/>
            <a:p>
              <a:pPr algn="ctr"/>
              <a:r>
                <a:rPr kumimoji="1" lang="en-US" altLang="zh-CN" sz="1400" b="1" dirty="0">
                  <a:solidFill>
                    <a:srgbClr val="FF0000"/>
                  </a:solidFill>
                  <a:latin typeface="Microsoft YaHei" panose="020B0503020204020204" pitchFamily="34" charset="-122"/>
                  <a:ea typeface="Microsoft YaHei" panose="020B0503020204020204" pitchFamily="34" charset="-122"/>
                </a:rPr>
                <a:t>z:</a:t>
              </a:r>
              <a:r>
                <a:rPr kumimoji="1" lang="zh-CN" altLang="en-US" sz="1400" b="1" dirty="0">
                  <a:solidFill>
                    <a:srgbClr val="FF0000"/>
                  </a:solidFill>
                  <a:latin typeface="Microsoft YaHei" panose="020B0503020204020204" pitchFamily="34" charset="-122"/>
                  <a:ea typeface="Microsoft YaHei" panose="020B0503020204020204" pitchFamily="34" charset="-122"/>
                </a:rPr>
                <a:t>元素沿着</a:t>
              </a:r>
              <a:r>
                <a:rPr kumimoji="1" lang="en-US" altLang="zh-CN" sz="1400" b="1" dirty="0">
                  <a:solidFill>
                    <a:srgbClr val="FF0000"/>
                  </a:solidFill>
                  <a:latin typeface="Microsoft YaHei" panose="020B0503020204020204" pitchFamily="34" charset="-122"/>
                  <a:ea typeface="Microsoft YaHei" panose="020B0503020204020204" pitchFamily="34" charset="-122"/>
                </a:rPr>
                <a:t>Z</a:t>
              </a:r>
              <a:r>
                <a:rPr kumimoji="1" lang="zh-CN" altLang="en-US" sz="1400" b="1" dirty="0">
                  <a:solidFill>
                    <a:srgbClr val="FF0000"/>
                  </a:solidFill>
                  <a:latin typeface="Microsoft YaHei" panose="020B0503020204020204" pitchFamily="34" charset="-122"/>
                  <a:ea typeface="Microsoft YaHei" panose="020B0503020204020204" pitchFamily="34" charset="-122"/>
                </a:rPr>
                <a:t>轴移动的距离</a:t>
              </a:r>
            </a:p>
          </p:txBody>
        </p:sp>
      </p:grpSp>
      <p:sp>
        <p:nvSpPr>
          <p:cNvPr id="8" name="矩形 7">
            <a:extLst>
              <a:ext uri="{FF2B5EF4-FFF2-40B4-BE49-F238E27FC236}">
                <a16:creationId xmlns:a16="http://schemas.microsoft.com/office/drawing/2014/main" id="{01CEBEF1-0602-934D-B6B9-92E79D840DB9}"/>
              </a:ext>
            </a:extLst>
          </p:cNvPr>
          <p:cNvSpPr/>
          <p:nvPr/>
        </p:nvSpPr>
        <p:spPr>
          <a:xfrm>
            <a:off x="-957943" y="5830480"/>
            <a:ext cx="6096000" cy="646331"/>
          </a:xfrm>
          <a:prstGeom prst="rect">
            <a:avLst/>
          </a:prstGeom>
        </p:spPr>
        <p:txBody>
          <a:bodyPr>
            <a:spAutoFit/>
          </a:bodyPr>
          <a:lstStyle/>
          <a:p>
            <a:pPr algn="ctr"/>
            <a:r>
              <a:rPr lang="en" altLang="zh-CN" dirty="0">
                <a:latin typeface="Microsoft YaHei" panose="020B0503020204020204" pitchFamily="34" charset="-122"/>
                <a:ea typeface="Microsoft YaHei" panose="020B0503020204020204" pitchFamily="34" charset="-122"/>
              </a:rPr>
              <a:t>perspective-origin</a:t>
            </a:r>
            <a:r>
              <a:rPr lang="en-US" altLang="zh-CN" dirty="0">
                <a:latin typeface="Microsoft YaHei" panose="020B0503020204020204" pitchFamily="34" charset="-122"/>
                <a:ea typeface="Microsoft YaHei" panose="020B0503020204020204" pitchFamily="34" charset="-122"/>
              </a:rPr>
              <a:t>:50%</a:t>
            </a:r>
            <a:r>
              <a:rPr lang="zh-CN" altLang="en-US" dirty="0">
                <a:latin typeface="Microsoft YaHei" panose="020B0503020204020204" pitchFamily="34" charset="-122"/>
                <a:ea typeface="Microsoft YaHei" panose="020B0503020204020204" pitchFamily="34" charset="-122"/>
              </a:rPr>
              <a:t> </a:t>
            </a:r>
            <a:r>
              <a:rPr lang="en-US" altLang="zh-CN" dirty="0">
                <a:latin typeface="Microsoft YaHei" panose="020B0503020204020204" pitchFamily="34" charset="-122"/>
                <a:ea typeface="Microsoft YaHei" panose="020B0503020204020204" pitchFamily="34" charset="-122"/>
              </a:rPr>
              <a:t>50%;</a:t>
            </a:r>
          </a:p>
          <a:p>
            <a:pPr algn="ctr"/>
            <a:r>
              <a:rPr lang="en-US" altLang="zh-CN" dirty="0">
                <a:latin typeface="Microsoft YaHei" panose="020B0503020204020204" pitchFamily="34" charset="-122"/>
                <a:ea typeface="Microsoft YaHei" panose="020B0503020204020204" pitchFamily="34" charset="-122"/>
              </a:rPr>
              <a:t>/</a:t>
            </a:r>
            <a:r>
              <a:rPr lang="zh-CN" altLang="en-US" dirty="0">
                <a:latin typeface="Microsoft YaHei" panose="020B0503020204020204" pitchFamily="34" charset="-122"/>
                <a:ea typeface="Microsoft YaHei" panose="020B0503020204020204" pitchFamily="34" charset="-122"/>
              </a:rPr>
              <a:t>*与变化原点类似*</a:t>
            </a:r>
            <a:r>
              <a:rPr lang="en-US" altLang="zh-CN" dirty="0">
                <a:latin typeface="Microsoft YaHei" panose="020B0503020204020204" pitchFamily="34" charset="-122"/>
                <a:ea typeface="Microsoft YaHei" panose="020B0503020204020204" pitchFamily="34" charset="-122"/>
              </a:rPr>
              <a:t>/</a:t>
            </a:r>
          </a:p>
        </p:txBody>
      </p:sp>
      <p:pic>
        <p:nvPicPr>
          <p:cNvPr id="9" name="图片 8">
            <a:extLst>
              <a:ext uri="{FF2B5EF4-FFF2-40B4-BE49-F238E27FC236}">
                <a16:creationId xmlns:a16="http://schemas.microsoft.com/office/drawing/2014/main" id="{D517C39B-76AE-3948-AD3D-B4078422A8DD}"/>
              </a:ext>
            </a:extLst>
          </p:cNvPr>
          <p:cNvPicPr>
            <a:picLocks noChangeAspect="1"/>
          </p:cNvPicPr>
          <p:nvPr/>
        </p:nvPicPr>
        <p:blipFill>
          <a:blip r:embed="rId3"/>
          <a:stretch>
            <a:fillRect/>
          </a:stretch>
        </p:blipFill>
        <p:spPr>
          <a:xfrm>
            <a:off x="6183086" y="2134041"/>
            <a:ext cx="5415642" cy="2506062"/>
          </a:xfrm>
          <a:prstGeom prst="rect">
            <a:avLst/>
          </a:prstGeom>
        </p:spPr>
      </p:pic>
      <p:sp>
        <p:nvSpPr>
          <p:cNvPr id="47" name="文本框 46">
            <a:extLst>
              <a:ext uri="{FF2B5EF4-FFF2-40B4-BE49-F238E27FC236}">
                <a16:creationId xmlns:a16="http://schemas.microsoft.com/office/drawing/2014/main" id="{97D5C6A6-F5CC-D040-936A-E939031DB671}"/>
              </a:ext>
            </a:extLst>
          </p:cNvPr>
          <p:cNvSpPr txBox="1"/>
          <p:nvPr/>
        </p:nvSpPr>
        <p:spPr>
          <a:xfrm>
            <a:off x="6959236" y="5027587"/>
            <a:ext cx="2975327" cy="307777"/>
          </a:xfrm>
          <a:prstGeom prst="rect">
            <a:avLst/>
          </a:prstGeom>
          <a:noFill/>
        </p:spPr>
        <p:txBody>
          <a:bodyPr wrap="square" rtlCol="0">
            <a:spAutoFit/>
          </a:bodyPr>
          <a:lstStyle/>
          <a:p>
            <a:pPr algn="ctr"/>
            <a:r>
              <a:rPr kumimoji="1" lang="en-US" altLang="zh-CN" sz="1400" b="1" dirty="0">
                <a:solidFill>
                  <a:srgbClr val="FF0000"/>
                </a:solidFill>
                <a:latin typeface="Microsoft YaHei" panose="020B0503020204020204" pitchFamily="34" charset="-122"/>
                <a:ea typeface="Microsoft YaHei" panose="020B0503020204020204" pitchFamily="34" charset="-122"/>
              </a:rPr>
              <a:t>d:</a:t>
            </a:r>
            <a:r>
              <a:rPr kumimoji="1" lang="zh-CN" altLang="en-US" sz="1400" b="1" dirty="0">
                <a:solidFill>
                  <a:srgbClr val="FF0000"/>
                </a:solidFill>
                <a:latin typeface="Microsoft YaHei" panose="020B0503020204020204" pitchFamily="34" charset="-122"/>
                <a:ea typeface="Microsoft YaHei" panose="020B0503020204020204" pitchFamily="34" charset="-122"/>
              </a:rPr>
              <a:t> </a:t>
            </a:r>
            <a:r>
              <a:rPr kumimoji="1" lang="en-US" altLang="zh-CN" sz="1400" b="1" dirty="0">
                <a:solidFill>
                  <a:srgbClr val="FF0000"/>
                </a:solidFill>
                <a:latin typeface="Microsoft YaHei" panose="020B0503020204020204" pitchFamily="34" charset="-122"/>
                <a:ea typeface="Microsoft YaHei" panose="020B0503020204020204" pitchFamily="34" charset="-122"/>
              </a:rPr>
              <a:t>3d</a:t>
            </a:r>
            <a:r>
              <a:rPr kumimoji="1" lang="zh-CN" altLang="en-US" sz="1400" b="1" dirty="0">
                <a:solidFill>
                  <a:srgbClr val="FF0000"/>
                </a:solidFill>
                <a:latin typeface="Microsoft YaHei" panose="020B0503020204020204" pitchFamily="34" charset="-122"/>
                <a:ea typeface="Microsoft YaHei" panose="020B0503020204020204" pitchFamily="34" charset="-122"/>
              </a:rPr>
              <a:t>坐标系的</a:t>
            </a:r>
            <a:r>
              <a:rPr kumimoji="1" lang="en-US" altLang="zh-CN" sz="1400" b="1" dirty="0">
                <a:solidFill>
                  <a:srgbClr val="FF0000"/>
                </a:solidFill>
                <a:latin typeface="Microsoft YaHei" panose="020B0503020204020204" pitchFamily="34" charset="-122"/>
                <a:ea typeface="Microsoft YaHei" panose="020B0503020204020204" pitchFamily="34" charset="-122"/>
              </a:rPr>
              <a:t>Z</a:t>
            </a:r>
            <a:r>
              <a:rPr kumimoji="1" lang="zh-CN" altLang="en-US" sz="1400" b="1" dirty="0">
                <a:solidFill>
                  <a:srgbClr val="FF0000"/>
                </a:solidFill>
                <a:latin typeface="Microsoft YaHei" panose="020B0503020204020204" pitchFamily="34" charset="-122"/>
                <a:ea typeface="Microsoft YaHei" panose="020B0503020204020204" pitchFamily="34" charset="-122"/>
              </a:rPr>
              <a:t>轴的长度</a:t>
            </a:r>
          </a:p>
        </p:txBody>
      </p:sp>
      <p:sp>
        <p:nvSpPr>
          <p:cNvPr id="48" name="文本框 47">
            <a:extLst>
              <a:ext uri="{FF2B5EF4-FFF2-40B4-BE49-F238E27FC236}">
                <a16:creationId xmlns:a16="http://schemas.microsoft.com/office/drawing/2014/main" id="{4783F345-AB93-2B4B-BDB1-032A18D149FE}"/>
              </a:ext>
            </a:extLst>
          </p:cNvPr>
          <p:cNvSpPr txBox="1"/>
          <p:nvPr/>
        </p:nvSpPr>
        <p:spPr>
          <a:xfrm>
            <a:off x="9589699" y="4709898"/>
            <a:ext cx="1933504" cy="523220"/>
          </a:xfrm>
          <a:prstGeom prst="rect">
            <a:avLst/>
          </a:prstGeom>
          <a:noFill/>
        </p:spPr>
        <p:txBody>
          <a:bodyPr wrap="square" rtlCol="0">
            <a:spAutoFit/>
          </a:bodyPr>
          <a:lstStyle/>
          <a:p>
            <a:pPr algn="ctr"/>
            <a:r>
              <a:rPr kumimoji="1" lang="en-US" altLang="zh-CN" sz="1400" b="1" dirty="0">
                <a:solidFill>
                  <a:srgbClr val="FF0000"/>
                </a:solidFill>
                <a:latin typeface="Microsoft YaHei" panose="020B0503020204020204" pitchFamily="34" charset="-122"/>
                <a:ea typeface="Microsoft YaHei" panose="020B0503020204020204" pitchFamily="34" charset="-122"/>
              </a:rPr>
              <a:t>z:</a:t>
            </a:r>
            <a:r>
              <a:rPr kumimoji="1" lang="zh-CN" altLang="en-US" sz="1400" b="1" dirty="0">
                <a:solidFill>
                  <a:srgbClr val="FF0000"/>
                </a:solidFill>
                <a:latin typeface="Microsoft YaHei" panose="020B0503020204020204" pitchFamily="34" charset="-122"/>
                <a:ea typeface="Microsoft YaHei" panose="020B0503020204020204" pitchFamily="34" charset="-122"/>
              </a:rPr>
              <a:t>元素沿着</a:t>
            </a:r>
            <a:r>
              <a:rPr kumimoji="1" lang="en-US" altLang="zh-CN" sz="1400" b="1" dirty="0">
                <a:solidFill>
                  <a:srgbClr val="FF0000"/>
                </a:solidFill>
                <a:latin typeface="Microsoft YaHei" panose="020B0503020204020204" pitchFamily="34" charset="-122"/>
                <a:ea typeface="Microsoft YaHei" panose="020B0503020204020204" pitchFamily="34" charset="-122"/>
              </a:rPr>
              <a:t>Z</a:t>
            </a:r>
            <a:r>
              <a:rPr kumimoji="1" lang="zh-CN" altLang="en-US" sz="1400" b="1" dirty="0">
                <a:solidFill>
                  <a:srgbClr val="FF0000"/>
                </a:solidFill>
                <a:latin typeface="Microsoft YaHei" panose="020B0503020204020204" pitchFamily="34" charset="-122"/>
                <a:ea typeface="Microsoft YaHei" panose="020B0503020204020204" pitchFamily="34" charset="-122"/>
              </a:rPr>
              <a:t>轴移动的距离</a:t>
            </a:r>
          </a:p>
        </p:txBody>
      </p:sp>
      <p:sp>
        <p:nvSpPr>
          <p:cNvPr id="49" name="文本框 48">
            <a:extLst>
              <a:ext uri="{FF2B5EF4-FFF2-40B4-BE49-F238E27FC236}">
                <a16:creationId xmlns:a16="http://schemas.microsoft.com/office/drawing/2014/main" id="{18A60AF8-0BBE-F44C-B726-AC5502A31570}"/>
              </a:ext>
            </a:extLst>
          </p:cNvPr>
          <p:cNvSpPr txBox="1"/>
          <p:nvPr/>
        </p:nvSpPr>
        <p:spPr>
          <a:xfrm>
            <a:off x="6183086" y="1870828"/>
            <a:ext cx="1300417" cy="307777"/>
          </a:xfrm>
          <a:prstGeom prst="rect">
            <a:avLst/>
          </a:prstGeom>
          <a:noFill/>
        </p:spPr>
        <p:txBody>
          <a:bodyPr wrap="square" rtlCol="0">
            <a:spAutoFit/>
          </a:bodyPr>
          <a:lstStyle/>
          <a:p>
            <a:r>
              <a:rPr kumimoji="1" lang="zh-CN" altLang="en-US" sz="1400" b="1" dirty="0">
                <a:solidFill>
                  <a:srgbClr val="FF0000"/>
                </a:solidFill>
                <a:latin typeface="Microsoft YaHei" panose="020B0503020204020204" pitchFamily="34" charset="-122"/>
                <a:ea typeface="Microsoft YaHei" panose="020B0503020204020204" pitchFamily="34" charset="-122"/>
              </a:rPr>
              <a:t>用户的眼睛</a:t>
            </a:r>
          </a:p>
        </p:txBody>
      </p:sp>
      <p:sp>
        <p:nvSpPr>
          <p:cNvPr id="50" name="文本框 49">
            <a:extLst>
              <a:ext uri="{FF2B5EF4-FFF2-40B4-BE49-F238E27FC236}">
                <a16:creationId xmlns:a16="http://schemas.microsoft.com/office/drawing/2014/main" id="{3FD650CD-56EA-5048-86EF-B4057E32D26C}"/>
              </a:ext>
            </a:extLst>
          </p:cNvPr>
          <p:cNvSpPr txBox="1"/>
          <p:nvPr/>
        </p:nvSpPr>
        <p:spPr>
          <a:xfrm>
            <a:off x="9166128" y="1910357"/>
            <a:ext cx="1300417" cy="307777"/>
          </a:xfrm>
          <a:prstGeom prst="rect">
            <a:avLst/>
          </a:prstGeom>
          <a:noFill/>
        </p:spPr>
        <p:txBody>
          <a:bodyPr wrap="square" rtlCol="0">
            <a:spAutoFit/>
          </a:bodyPr>
          <a:lstStyle/>
          <a:p>
            <a:pPr algn="ctr"/>
            <a:r>
              <a:rPr kumimoji="1" lang="zh-CN" altLang="en-US" sz="1400" b="1" dirty="0">
                <a:solidFill>
                  <a:srgbClr val="FF0000"/>
                </a:solidFill>
                <a:latin typeface="Microsoft YaHei" panose="020B0503020204020204" pitchFamily="34" charset="-122"/>
                <a:ea typeface="Microsoft YaHei" panose="020B0503020204020204" pitchFamily="34" charset="-122"/>
              </a:rPr>
              <a:t>显示器</a:t>
            </a:r>
          </a:p>
        </p:txBody>
      </p:sp>
      <p:sp>
        <p:nvSpPr>
          <p:cNvPr id="51" name="矩形 50">
            <a:extLst>
              <a:ext uri="{FF2B5EF4-FFF2-40B4-BE49-F238E27FC236}">
                <a16:creationId xmlns:a16="http://schemas.microsoft.com/office/drawing/2014/main" id="{6C768D7F-46D4-A749-ADDA-B886DB489A9C}"/>
              </a:ext>
            </a:extLst>
          </p:cNvPr>
          <p:cNvSpPr/>
          <p:nvPr/>
        </p:nvSpPr>
        <p:spPr>
          <a:xfrm>
            <a:off x="5842907" y="5653053"/>
            <a:ext cx="6096000" cy="646331"/>
          </a:xfrm>
          <a:prstGeom prst="rect">
            <a:avLst/>
          </a:prstGeom>
        </p:spPr>
        <p:txBody>
          <a:bodyPr>
            <a:spAutoFit/>
          </a:bodyPr>
          <a:lstStyle/>
          <a:p>
            <a:pPr algn="ctr"/>
            <a:r>
              <a:rPr lang="en" altLang="zh-CN" dirty="0">
                <a:latin typeface="Microsoft YaHei" panose="020B0503020204020204" pitchFamily="34" charset="-122"/>
                <a:ea typeface="Microsoft YaHei" panose="020B0503020204020204" pitchFamily="34" charset="-122"/>
              </a:rPr>
              <a:t>perspective-origin</a:t>
            </a:r>
            <a:r>
              <a:rPr lang="en-US" altLang="zh-CN" dirty="0">
                <a:latin typeface="Microsoft YaHei" panose="020B0503020204020204" pitchFamily="34" charset="-122"/>
                <a:ea typeface="Microsoft YaHei" panose="020B0503020204020204" pitchFamily="34" charset="-122"/>
              </a:rPr>
              <a:t>:50%</a:t>
            </a:r>
            <a:r>
              <a:rPr lang="zh-CN" altLang="en-US" dirty="0">
                <a:latin typeface="Microsoft YaHei" panose="020B0503020204020204" pitchFamily="34" charset="-122"/>
                <a:ea typeface="Microsoft YaHei" panose="020B0503020204020204" pitchFamily="34" charset="-122"/>
              </a:rPr>
              <a:t> </a:t>
            </a:r>
            <a:r>
              <a:rPr lang="en-US" altLang="zh-CN" dirty="0">
                <a:latin typeface="Microsoft YaHei" panose="020B0503020204020204" pitchFamily="34" charset="-122"/>
                <a:ea typeface="Microsoft YaHei" panose="020B0503020204020204" pitchFamily="34" charset="-122"/>
              </a:rPr>
              <a:t>0%;</a:t>
            </a:r>
          </a:p>
          <a:p>
            <a:pPr algn="ctr"/>
            <a:r>
              <a:rPr lang="en-US" altLang="zh-CN" dirty="0">
                <a:latin typeface="Microsoft YaHei" panose="020B0503020204020204" pitchFamily="34" charset="-122"/>
                <a:ea typeface="Microsoft YaHei" panose="020B0503020204020204" pitchFamily="34" charset="-122"/>
              </a:rPr>
              <a:t>/</a:t>
            </a:r>
            <a:r>
              <a:rPr lang="zh-CN" altLang="en-US" dirty="0">
                <a:latin typeface="Microsoft YaHei" panose="020B0503020204020204" pitchFamily="34" charset="-122"/>
                <a:ea typeface="Microsoft YaHei" panose="020B0503020204020204" pitchFamily="34" charset="-122"/>
              </a:rPr>
              <a:t>*与变化原点类似*</a:t>
            </a:r>
            <a:r>
              <a:rPr lang="en-US" altLang="zh-CN" dirty="0">
                <a:latin typeface="Microsoft YaHei" panose="020B0503020204020204" pitchFamily="34" charset="-122"/>
                <a:ea typeface="Microsoft YaHei" panose="020B0503020204020204" pitchFamily="34" charset="-122"/>
              </a:rPr>
              <a:t>/</a:t>
            </a:r>
          </a:p>
        </p:txBody>
      </p:sp>
      <p:cxnSp>
        <p:nvCxnSpPr>
          <p:cNvPr id="55" name="直线连接符 54">
            <a:extLst>
              <a:ext uri="{FF2B5EF4-FFF2-40B4-BE49-F238E27FC236}">
                <a16:creationId xmlns:a16="http://schemas.microsoft.com/office/drawing/2014/main" id="{1946448D-D3CD-1945-A307-81FCFE61DB6E}"/>
              </a:ext>
            </a:extLst>
          </p:cNvPr>
          <p:cNvCxnSpPr>
            <a:cxnSpLocks/>
          </p:cNvCxnSpPr>
          <p:nvPr/>
        </p:nvCxnSpPr>
        <p:spPr>
          <a:xfrm flipH="1">
            <a:off x="11705716" y="2971800"/>
            <a:ext cx="429679" cy="1320611"/>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58" name="直线箭头连接符 57">
            <a:extLst>
              <a:ext uri="{FF2B5EF4-FFF2-40B4-BE49-F238E27FC236}">
                <a16:creationId xmlns:a16="http://schemas.microsoft.com/office/drawing/2014/main" id="{FC7E8654-52A3-6B48-9689-34CD68AFE54E}"/>
              </a:ext>
            </a:extLst>
          </p:cNvPr>
          <p:cNvCxnSpPr>
            <a:cxnSpLocks/>
          </p:cNvCxnSpPr>
          <p:nvPr/>
        </p:nvCxnSpPr>
        <p:spPr>
          <a:xfrm>
            <a:off x="11421640" y="3008446"/>
            <a:ext cx="641388" cy="663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直线箭头连接符 62">
            <a:extLst>
              <a:ext uri="{FF2B5EF4-FFF2-40B4-BE49-F238E27FC236}">
                <a16:creationId xmlns:a16="http://schemas.microsoft.com/office/drawing/2014/main" id="{A21252B2-AA30-D84F-A980-AA7BD840668B}"/>
              </a:ext>
            </a:extLst>
          </p:cNvPr>
          <p:cNvCxnSpPr>
            <a:cxnSpLocks/>
          </p:cNvCxnSpPr>
          <p:nvPr/>
        </p:nvCxnSpPr>
        <p:spPr>
          <a:xfrm>
            <a:off x="11107613" y="3988481"/>
            <a:ext cx="598103" cy="1969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4339" name="图片 14338">
            <a:extLst>
              <a:ext uri="{FF2B5EF4-FFF2-40B4-BE49-F238E27FC236}">
                <a16:creationId xmlns:a16="http://schemas.microsoft.com/office/drawing/2014/main" id="{38020C34-88D4-404A-814F-2B3ADDD9A1E1}"/>
              </a:ext>
            </a:extLst>
          </p:cNvPr>
          <p:cNvPicPr>
            <a:picLocks noChangeAspect="1"/>
          </p:cNvPicPr>
          <p:nvPr/>
        </p:nvPicPr>
        <p:blipFill>
          <a:blip r:embed="rId4"/>
          <a:stretch>
            <a:fillRect/>
          </a:stretch>
        </p:blipFill>
        <p:spPr>
          <a:xfrm>
            <a:off x="10343333" y="73282"/>
            <a:ext cx="1654764" cy="2085002"/>
          </a:xfrm>
          <a:prstGeom prst="rect">
            <a:avLst/>
          </a:prstGeom>
        </p:spPr>
      </p:pic>
    </p:spTree>
    <p:extLst>
      <p:ext uri="{BB962C8B-B14F-4D97-AF65-F5344CB8AC3E}">
        <p14:creationId xmlns:p14="http://schemas.microsoft.com/office/powerpoint/2010/main" val="12380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组合 21"/>
          <p:cNvGrpSpPr/>
          <p:nvPr/>
        </p:nvGrpSpPr>
        <p:grpSpPr>
          <a:xfrm>
            <a:off x="0" y="381189"/>
            <a:ext cx="694944" cy="505779"/>
            <a:chOff x="0" y="244029"/>
            <a:chExt cx="694944" cy="624651"/>
          </a:xfrm>
          <a:solidFill>
            <a:srgbClr val="3DA591"/>
          </a:solidFill>
        </p:grpSpPr>
        <p:sp>
          <p:nvSpPr>
            <p:cNvPr id="23" name="矩形 22"/>
            <p:cNvSpPr/>
            <p:nvPr/>
          </p:nvSpPr>
          <p:spPr>
            <a:xfrm>
              <a:off x="0" y="244029"/>
              <a:ext cx="548640" cy="62465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24" name="矩形 23"/>
            <p:cNvSpPr/>
            <p:nvPr/>
          </p:nvSpPr>
          <p:spPr>
            <a:xfrm>
              <a:off x="612648" y="244029"/>
              <a:ext cx="82296" cy="624651"/>
            </a:xfrm>
            <a:prstGeom prst="rect">
              <a:avLst/>
            </a:prstGeom>
            <a:solidFill>
              <a:srgbClr val="8CD4C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grpSp>
      <p:sp>
        <p:nvSpPr>
          <p:cNvPr id="14344" name="矩形 24"/>
          <p:cNvSpPr>
            <a:spLocks noChangeArrowheads="1"/>
          </p:cNvSpPr>
          <p:nvPr/>
        </p:nvSpPr>
        <p:spPr bwMode="auto">
          <a:xfrm>
            <a:off x="858837" y="425450"/>
            <a:ext cx="6501454" cy="46166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400" b="1" dirty="0">
                <a:latin typeface="Microsoft YaHei" panose="020B0503020204020204" pitchFamily="34" charset="-122"/>
                <a:ea typeface="Microsoft YaHei" panose="020B0503020204020204" pitchFamily="34" charset="-122"/>
              </a:rPr>
              <a:t>物体沿</a:t>
            </a:r>
            <a:r>
              <a:rPr lang="en-US" altLang="zh-CN" sz="2400" b="1" dirty="0">
                <a:latin typeface="Microsoft YaHei" panose="020B0503020204020204" pitchFamily="34" charset="-122"/>
                <a:ea typeface="Microsoft YaHei" panose="020B0503020204020204" pitchFamily="34" charset="-122"/>
              </a:rPr>
              <a:t>Z</a:t>
            </a:r>
            <a:r>
              <a:rPr lang="zh-CN" altLang="en-US" sz="2400" b="1" dirty="0">
                <a:latin typeface="Microsoft YaHei" panose="020B0503020204020204" pitchFamily="34" charset="-122"/>
                <a:ea typeface="Microsoft YaHei" panose="020B0503020204020204" pitchFamily="34" charset="-122"/>
              </a:rPr>
              <a:t>轴移动后的显示效果原理</a:t>
            </a:r>
          </a:p>
        </p:txBody>
      </p:sp>
      <p:cxnSp>
        <p:nvCxnSpPr>
          <p:cNvPr id="4" name="直线连接符 3">
            <a:extLst>
              <a:ext uri="{FF2B5EF4-FFF2-40B4-BE49-F238E27FC236}">
                <a16:creationId xmlns:a16="http://schemas.microsoft.com/office/drawing/2014/main" id="{274A9AC0-07E4-AF49-BDF5-41F6AC37F62D}"/>
              </a:ext>
            </a:extLst>
          </p:cNvPr>
          <p:cNvCxnSpPr>
            <a:cxnSpLocks/>
          </p:cNvCxnSpPr>
          <p:nvPr/>
        </p:nvCxnSpPr>
        <p:spPr>
          <a:xfrm>
            <a:off x="4028073" y="2005007"/>
            <a:ext cx="0" cy="679167"/>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直线箭头连接符 10">
            <a:extLst>
              <a:ext uri="{FF2B5EF4-FFF2-40B4-BE49-F238E27FC236}">
                <a16:creationId xmlns:a16="http://schemas.microsoft.com/office/drawing/2014/main" id="{B35D29DC-343A-FB4F-A7E0-AEA182AFD660}"/>
              </a:ext>
            </a:extLst>
          </p:cNvPr>
          <p:cNvCxnSpPr>
            <a:cxnSpLocks/>
          </p:cNvCxnSpPr>
          <p:nvPr/>
        </p:nvCxnSpPr>
        <p:spPr>
          <a:xfrm>
            <a:off x="723279" y="2257294"/>
            <a:ext cx="3300477" cy="415636"/>
          </a:xfrm>
          <a:prstGeom prst="straightConnector1">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0" name="直线箭头连接符 29">
            <a:extLst>
              <a:ext uri="{FF2B5EF4-FFF2-40B4-BE49-F238E27FC236}">
                <a16:creationId xmlns:a16="http://schemas.microsoft.com/office/drawing/2014/main" id="{F3B18A4C-BFD5-AA4A-8391-33E2D63F34F3}"/>
              </a:ext>
            </a:extLst>
          </p:cNvPr>
          <p:cNvCxnSpPr>
            <a:cxnSpLocks/>
          </p:cNvCxnSpPr>
          <p:nvPr/>
        </p:nvCxnSpPr>
        <p:spPr>
          <a:xfrm flipV="1">
            <a:off x="723279" y="2004092"/>
            <a:ext cx="3300477" cy="175523"/>
          </a:xfrm>
          <a:prstGeom prst="straightConnector1">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1" name="直线连接符 30">
            <a:extLst>
              <a:ext uri="{FF2B5EF4-FFF2-40B4-BE49-F238E27FC236}">
                <a16:creationId xmlns:a16="http://schemas.microsoft.com/office/drawing/2014/main" id="{A637D032-1ADD-3845-B845-78D7CA5315F3}"/>
              </a:ext>
            </a:extLst>
          </p:cNvPr>
          <p:cNvCxnSpPr>
            <a:cxnSpLocks/>
          </p:cNvCxnSpPr>
          <p:nvPr/>
        </p:nvCxnSpPr>
        <p:spPr>
          <a:xfrm>
            <a:off x="4109564" y="1185554"/>
            <a:ext cx="0" cy="2685802"/>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sp>
        <p:nvSpPr>
          <p:cNvPr id="33" name="文本框 32">
            <a:extLst>
              <a:ext uri="{FF2B5EF4-FFF2-40B4-BE49-F238E27FC236}">
                <a16:creationId xmlns:a16="http://schemas.microsoft.com/office/drawing/2014/main" id="{181304EE-E532-FF4B-B5CF-ACD715725072}"/>
              </a:ext>
            </a:extLst>
          </p:cNvPr>
          <p:cNvSpPr txBox="1"/>
          <p:nvPr/>
        </p:nvSpPr>
        <p:spPr>
          <a:xfrm>
            <a:off x="281585" y="1509148"/>
            <a:ext cx="1300417" cy="307777"/>
          </a:xfrm>
          <a:prstGeom prst="rect">
            <a:avLst/>
          </a:prstGeom>
          <a:noFill/>
        </p:spPr>
        <p:txBody>
          <a:bodyPr wrap="square" rtlCol="0">
            <a:spAutoFit/>
          </a:bodyPr>
          <a:lstStyle/>
          <a:p>
            <a:r>
              <a:rPr kumimoji="1" lang="zh-CN" altLang="en-US" sz="1400" b="1" dirty="0">
                <a:latin typeface="Microsoft YaHei" panose="020B0503020204020204" pitchFamily="34" charset="-122"/>
                <a:ea typeface="Microsoft YaHei" panose="020B0503020204020204" pitchFamily="34" charset="-122"/>
              </a:rPr>
              <a:t>视线</a:t>
            </a:r>
          </a:p>
        </p:txBody>
      </p:sp>
      <p:sp>
        <p:nvSpPr>
          <p:cNvPr id="34" name="文本框 33">
            <a:extLst>
              <a:ext uri="{FF2B5EF4-FFF2-40B4-BE49-F238E27FC236}">
                <a16:creationId xmlns:a16="http://schemas.microsoft.com/office/drawing/2014/main" id="{C372C3E9-3023-0B49-9119-FA52613AF042}"/>
              </a:ext>
            </a:extLst>
          </p:cNvPr>
          <p:cNvSpPr txBox="1"/>
          <p:nvPr/>
        </p:nvSpPr>
        <p:spPr>
          <a:xfrm>
            <a:off x="3434047" y="2228131"/>
            <a:ext cx="1300417" cy="307777"/>
          </a:xfrm>
          <a:prstGeom prst="rect">
            <a:avLst/>
          </a:prstGeom>
          <a:noFill/>
        </p:spPr>
        <p:txBody>
          <a:bodyPr wrap="square" rtlCol="0">
            <a:spAutoFit/>
          </a:bodyPr>
          <a:lstStyle/>
          <a:p>
            <a:r>
              <a:rPr kumimoji="1" lang="zh-CN" altLang="en-US" sz="1400" b="1" dirty="0">
                <a:solidFill>
                  <a:srgbClr val="FF0000"/>
                </a:solidFill>
                <a:latin typeface="Microsoft YaHei" panose="020B0503020204020204" pitchFamily="34" charset="-122"/>
                <a:ea typeface="Microsoft YaHei" panose="020B0503020204020204" pitchFamily="34" charset="-122"/>
              </a:rPr>
              <a:t>物体</a:t>
            </a:r>
          </a:p>
        </p:txBody>
      </p:sp>
      <p:sp>
        <p:nvSpPr>
          <p:cNvPr id="35" name="文本框 34">
            <a:extLst>
              <a:ext uri="{FF2B5EF4-FFF2-40B4-BE49-F238E27FC236}">
                <a16:creationId xmlns:a16="http://schemas.microsoft.com/office/drawing/2014/main" id="{0914F7C3-D7AE-4849-8793-016D57FFE5C7}"/>
              </a:ext>
            </a:extLst>
          </p:cNvPr>
          <p:cNvSpPr txBox="1"/>
          <p:nvPr/>
        </p:nvSpPr>
        <p:spPr>
          <a:xfrm>
            <a:off x="3925611" y="3862018"/>
            <a:ext cx="587011" cy="307777"/>
          </a:xfrm>
          <a:prstGeom prst="rect">
            <a:avLst/>
          </a:prstGeom>
          <a:noFill/>
        </p:spPr>
        <p:txBody>
          <a:bodyPr wrap="square" rtlCol="0">
            <a:spAutoFit/>
          </a:bodyPr>
          <a:lstStyle/>
          <a:p>
            <a:r>
              <a:rPr kumimoji="1" lang="zh-CN" altLang="en-US" sz="1400" b="1" dirty="0">
                <a:solidFill>
                  <a:schemeClr val="accent1"/>
                </a:solidFill>
                <a:latin typeface="Microsoft YaHei" panose="020B0503020204020204" pitchFamily="34" charset="-122"/>
                <a:ea typeface="Microsoft YaHei" panose="020B0503020204020204" pitchFamily="34" charset="-122"/>
              </a:rPr>
              <a:t>墙</a:t>
            </a:r>
          </a:p>
        </p:txBody>
      </p:sp>
      <p:sp>
        <p:nvSpPr>
          <p:cNvPr id="37" name="文本框 36">
            <a:extLst>
              <a:ext uri="{FF2B5EF4-FFF2-40B4-BE49-F238E27FC236}">
                <a16:creationId xmlns:a16="http://schemas.microsoft.com/office/drawing/2014/main" id="{DA343FDB-3F94-3B4C-B250-55D8FDA39C29}"/>
              </a:ext>
            </a:extLst>
          </p:cNvPr>
          <p:cNvSpPr txBox="1"/>
          <p:nvPr/>
        </p:nvSpPr>
        <p:spPr>
          <a:xfrm>
            <a:off x="3555535" y="3088567"/>
            <a:ext cx="1108058" cy="307777"/>
          </a:xfrm>
          <a:prstGeom prst="rect">
            <a:avLst/>
          </a:prstGeom>
          <a:noFill/>
        </p:spPr>
        <p:txBody>
          <a:bodyPr wrap="square" rtlCol="0">
            <a:spAutoFit/>
          </a:bodyPr>
          <a:lstStyle/>
          <a:p>
            <a:r>
              <a:rPr kumimoji="1" lang="zh-CN" altLang="en-US" sz="1400" b="1" dirty="0">
                <a:solidFill>
                  <a:srgbClr val="FF0000"/>
                </a:solidFill>
                <a:latin typeface="Microsoft YaHei" panose="020B0503020204020204" pitchFamily="34" charset="-122"/>
                <a:ea typeface="Microsoft YaHei" panose="020B0503020204020204" pitchFamily="34" charset="-122"/>
              </a:rPr>
              <a:t>物体的影子</a:t>
            </a:r>
          </a:p>
        </p:txBody>
      </p:sp>
      <p:pic>
        <p:nvPicPr>
          <p:cNvPr id="62" name="图片 61">
            <a:extLst>
              <a:ext uri="{FF2B5EF4-FFF2-40B4-BE49-F238E27FC236}">
                <a16:creationId xmlns:a16="http://schemas.microsoft.com/office/drawing/2014/main" id="{3038C3E2-31DB-A44E-8255-D10AB1349D61}"/>
              </a:ext>
            </a:extLst>
          </p:cNvPr>
          <p:cNvPicPr>
            <a:picLocks noChangeAspect="1"/>
          </p:cNvPicPr>
          <p:nvPr/>
        </p:nvPicPr>
        <p:blipFill>
          <a:blip r:embed="rId2"/>
          <a:stretch>
            <a:fillRect/>
          </a:stretch>
        </p:blipFill>
        <p:spPr>
          <a:xfrm>
            <a:off x="119680" y="1804964"/>
            <a:ext cx="482600" cy="749300"/>
          </a:xfrm>
          <a:prstGeom prst="rect">
            <a:avLst/>
          </a:prstGeom>
        </p:spPr>
      </p:pic>
      <p:cxnSp>
        <p:nvCxnSpPr>
          <p:cNvPr id="88" name="直线连接符 87">
            <a:extLst>
              <a:ext uri="{FF2B5EF4-FFF2-40B4-BE49-F238E27FC236}">
                <a16:creationId xmlns:a16="http://schemas.microsoft.com/office/drawing/2014/main" id="{5B03BCCC-D8CE-694D-83EA-B499457A15E6}"/>
              </a:ext>
            </a:extLst>
          </p:cNvPr>
          <p:cNvCxnSpPr>
            <a:cxnSpLocks/>
          </p:cNvCxnSpPr>
          <p:nvPr/>
        </p:nvCxnSpPr>
        <p:spPr>
          <a:xfrm>
            <a:off x="9196773" y="2004092"/>
            <a:ext cx="0" cy="679167"/>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9" name="直线箭头连接符 88">
            <a:extLst>
              <a:ext uri="{FF2B5EF4-FFF2-40B4-BE49-F238E27FC236}">
                <a16:creationId xmlns:a16="http://schemas.microsoft.com/office/drawing/2014/main" id="{DB0CDC37-4BFC-3147-9434-C56E86C665A6}"/>
              </a:ext>
            </a:extLst>
          </p:cNvPr>
          <p:cNvCxnSpPr>
            <a:cxnSpLocks/>
            <a:endCxn id="96" idx="0"/>
          </p:cNvCxnSpPr>
          <p:nvPr/>
        </p:nvCxnSpPr>
        <p:spPr>
          <a:xfrm>
            <a:off x="7426234" y="2257294"/>
            <a:ext cx="3386285" cy="831273"/>
          </a:xfrm>
          <a:prstGeom prst="straightConnector1">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90" name="直线箭头连接符 89">
            <a:extLst>
              <a:ext uri="{FF2B5EF4-FFF2-40B4-BE49-F238E27FC236}">
                <a16:creationId xmlns:a16="http://schemas.microsoft.com/office/drawing/2014/main" id="{4E7C67C6-9FB9-0A44-8F7E-B67AC592C15E}"/>
              </a:ext>
            </a:extLst>
          </p:cNvPr>
          <p:cNvCxnSpPr>
            <a:cxnSpLocks/>
          </p:cNvCxnSpPr>
          <p:nvPr/>
        </p:nvCxnSpPr>
        <p:spPr>
          <a:xfrm flipV="1">
            <a:off x="7426234" y="1777341"/>
            <a:ext cx="3316670" cy="402273"/>
          </a:xfrm>
          <a:prstGeom prst="straightConnector1">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91" name="直线连接符 90">
            <a:extLst>
              <a:ext uri="{FF2B5EF4-FFF2-40B4-BE49-F238E27FC236}">
                <a16:creationId xmlns:a16="http://schemas.microsoft.com/office/drawing/2014/main" id="{8BA37345-5445-8948-BFD2-B0A8BBD91857}"/>
              </a:ext>
            </a:extLst>
          </p:cNvPr>
          <p:cNvCxnSpPr>
            <a:cxnSpLocks/>
          </p:cNvCxnSpPr>
          <p:nvPr/>
        </p:nvCxnSpPr>
        <p:spPr>
          <a:xfrm>
            <a:off x="10812519" y="1185554"/>
            <a:ext cx="0" cy="2685802"/>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sp>
        <p:nvSpPr>
          <p:cNvPr id="92" name="文本框 91">
            <a:extLst>
              <a:ext uri="{FF2B5EF4-FFF2-40B4-BE49-F238E27FC236}">
                <a16:creationId xmlns:a16="http://schemas.microsoft.com/office/drawing/2014/main" id="{15BDE154-F43F-9A4D-AFA4-BD8D990450A8}"/>
              </a:ext>
            </a:extLst>
          </p:cNvPr>
          <p:cNvSpPr txBox="1"/>
          <p:nvPr/>
        </p:nvSpPr>
        <p:spPr>
          <a:xfrm>
            <a:off x="6984540" y="1509148"/>
            <a:ext cx="1300417" cy="307777"/>
          </a:xfrm>
          <a:prstGeom prst="rect">
            <a:avLst/>
          </a:prstGeom>
          <a:noFill/>
        </p:spPr>
        <p:txBody>
          <a:bodyPr wrap="square" rtlCol="0">
            <a:spAutoFit/>
          </a:bodyPr>
          <a:lstStyle/>
          <a:p>
            <a:r>
              <a:rPr kumimoji="1" lang="zh-CN" altLang="en-US" sz="1400" b="1" dirty="0">
                <a:latin typeface="Microsoft YaHei" panose="020B0503020204020204" pitchFamily="34" charset="-122"/>
                <a:ea typeface="Microsoft YaHei" panose="020B0503020204020204" pitchFamily="34" charset="-122"/>
              </a:rPr>
              <a:t>视线</a:t>
            </a:r>
          </a:p>
        </p:txBody>
      </p:sp>
      <p:sp>
        <p:nvSpPr>
          <p:cNvPr id="93" name="文本框 92">
            <a:extLst>
              <a:ext uri="{FF2B5EF4-FFF2-40B4-BE49-F238E27FC236}">
                <a16:creationId xmlns:a16="http://schemas.microsoft.com/office/drawing/2014/main" id="{E05A93AD-4757-AC48-9407-18D90005937E}"/>
              </a:ext>
            </a:extLst>
          </p:cNvPr>
          <p:cNvSpPr txBox="1"/>
          <p:nvPr/>
        </p:nvSpPr>
        <p:spPr>
          <a:xfrm>
            <a:off x="8373666" y="2115214"/>
            <a:ext cx="1300417" cy="307777"/>
          </a:xfrm>
          <a:prstGeom prst="rect">
            <a:avLst/>
          </a:prstGeom>
          <a:noFill/>
        </p:spPr>
        <p:txBody>
          <a:bodyPr wrap="square" rtlCol="0">
            <a:spAutoFit/>
          </a:bodyPr>
          <a:lstStyle/>
          <a:p>
            <a:r>
              <a:rPr kumimoji="1" lang="zh-CN" altLang="en-US" sz="1400" b="1" dirty="0">
                <a:solidFill>
                  <a:srgbClr val="FF0000"/>
                </a:solidFill>
                <a:latin typeface="Microsoft YaHei" panose="020B0503020204020204" pitchFamily="34" charset="-122"/>
                <a:ea typeface="Microsoft YaHei" panose="020B0503020204020204" pitchFamily="34" charset="-122"/>
              </a:rPr>
              <a:t>物体</a:t>
            </a:r>
          </a:p>
        </p:txBody>
      </p:sp>
      <p:sp>
        <p:nvSpPr>
          <p:cNvPr id="94" name="文本框 93">
            <a:extLst>
              <a:ext uri="{FF2B5EF4-FFF2-40B4-BE49-F238E27FC236}">
                <a16:creationId xmlns:a16="http://schemas.microsoft.com/office/drawing/2014/main" id="{B734F563-8CCC-BE45-B18A-658FAFB91948}"/>
              </a:ext>
            </a:extLst>
          </p:cNvPr>
          <p:cNvSpPr txBox="1"/>
          <p:nvPr/>
        </p:nvSpPr>
        <p:spPr>
          <a:xfrm>
            <a:off x="10628566" y="3862018"/>
            <a:ext cx="587011" cy="307777"/>
          </a:xfrm>
          <a:prstGeom prst="rect">
            <a:avLst/>
          </a:prstGeom>
          <a:noFill/>
        </p:spPr>
        <p:txBody>
          <a:bodyPr wrap="square" rtlCol="0">
            <a:spAutoFit/>
          </a:bodyPr>
          <a:lstStyle/>
          <a:p>
            <a:r>
              <a:rPr kumimoji="1" lang="zh-CN" altLang="en-US" sz="1400" b="1" dirty="0">
                <a:solidFill>
                  <a:schemeClr val="accent1"/>
                </a:solidFill>
                <a:latin typeface="Microsoft YaHei" panose="020B0503020204020204" pitchFamily="34" charset="-122"/>
                <a:ea typeface="Microsoft YaHei" panose="020B0503020204020204" pitchFamily="34" charset="-122"/>
              </a:rPr>
              <a:t>墙</a:t>
            </a:r>
          </a:p>
        </p:txBody>
      </p:sp>
      <p:cxnSp>
        <p:nvCxnSpPr>
          <p:cNvPr id="95" name="直线连接符 94">
            <a:extLst>
              <a:ext uri="{FF2B5EF4-FFF2-40B4-BE49-F238E27FC236}">
                <a16:creationId xmlns:a16="http://schemas.microsoft.com/office/drawing/2014/main" id="{46830391-258A-504D-B41E-B4470CDA676B}"/>
              </a:ext>
            </a:extLst>
          </p:cNvPr>
          <p:cNvCxnSpPr>
            <a:cxnSpLocks/>
          </p:cNvCxnSpPr>
          <p:nvPr/>
        </p:nvCxnSpPr>
        <p:spPr>
          <a:xfrm>
            <a:off x="10726711" y="1777341"/>
            <a:ext cx="0" cy="1250867"/>
          </a:xfrm>
          <a:prstGeom prst="line">
            <a:avLst/>
          </a:prstGeom>
          <a:ln w="76200">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96" name="文本框 95">
            <a:extLst>
              <a:ext uri="{FF2B5EF4-FFF2-40B4-BE49-F238E27FC236}">
                <a16:creationId xmlns:a16="http://schemas.microsoft.com/office/drawing/2014/main" id="{EF4E2041-E179-244F-A73D-FEAB4B4D266C}"/>
              </a:ext>
            </a:extLst>
          </p:cNvPr>
          <p:cNvSpPr txBox="1"/>
          <p:nvPr/>
        </p:nvSpPr>
        <p:spPr>
          <a:xfrm>
            <a:off x="10258490" y="3088567"/>
            <a:ext cx="1108058" cy="307777"/>
          </a:xfrm>
          <a:prstGeom prst="rect">
            <a:avLst/>
          </a:prstGeom>
          <a:noFill/>
        </p:spPr>
        <p:txBody>
          <a:bodyPr wrap="square" rtlCol="0">
            <a:spAutoFit/>
          </a:bodyPr>
          <a:lstStyle/>
          <a:p>
            <a:r>
              <a:rPr kumimoji="1" lang="zh-CN" altLang="en-US" sz="1400" b="1" dirty="0">
                <a:solidFill>
                  <a:srgbClr val="FF0000"/>
                </a:solidFill>
                <a:latin typeface="Microsoft YaHei" panose="020B0503020204020204" pitchFamily="34" charset="-122"/>
                <a:ea typeface="Microsoft YaHei" panose="020B0503020204020204" pitchFamily="34" charset="-122"/>
              </a:rPr>
              <a:t>物体的影子</a:t>
            </a:r>
          </a:p>
        </p:txBody>
      </p:sp>
      <p:pic>
        <p:nvPicPr>
          <p:cNvPr id="97" name="图片 96">
            <a:extLst>
              <a:ext uri="{FF2B5EF4-FFF2-40B4-BE49-F238E27FC236}">
                <a16:creationId xmlns:a16="http://schemas.microsoft.com/office/drawing/2014/main" id="{7C727C80-E94A-0D4D-84E8-F12383C55775}"/>
              </a:ext>
            </a:extLst>
          </p:cNvPr>
          <p:cNvPicPr>
            <a:picLocks noChangeAspect="1"/>
          </p:cNvPicPr>
          <p:nvPr/>
        </p:nvPicPr>
        <p:blipFill>
          <a:blip r:embed="rId2"/>
          <a:stretch>
            <a:fillRect/>
          </a:stretch>
        </p:blipFill>
        <p:spPr>
          <a:xfrm>
            <a:off x="6822635" y="1804964"/>
            <a:ext cx="482600" cy="749300"/>
          </a:xfrm>
          <a:prstGeom prst="rect">
            <a:avLst/>
          </a:prstGeom>
        </p:spPr>
      </p:pic>
      <p:cxnSp>
        <p:nvCxnSpPr>
          <p:cNvPr id="100" name="直线连接符 99">
            <a:extLst>
              <a:ext uri="{FF2B5EF4-FFF2-40B4-BE49-F238E27FC236}">
                <a16:creationId xmlns:a16="http://schemas.microsoft.com/office/drawing/2014/main" id="{80C198F0-DD28-0147-9CE0-D652BBD55B87}"/>
              </a:ext>
            </a:extLst>
          </p:cNvPr>
          <p:cNvCxnSpPr>
            <a:cxnSpLocks/>
          </p:cNvCxnSpPr>
          <p:nvPr/>
        </p:nvCxnSpPr>
        <p:spPr>
          <a:xfrm>
            <a:off x="1582002" y="4933059"/>
            <a:ext cx="0" cy="679167"/>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1" name="直线箭头连接符 100">
            <a:extLst>
              <a:ext uri="{FF2B5EF4-FFF2-40B4-BE49-F238E27FC236}">
                <a16:creationId xmlns:a16="http://schemas.microsoft.com/office/drawing/2014/main" id="{71CC5812-A66A-6142-AFDD-A9DABE769D92}"/>
              </a:ext>
            </a:extLst>
          </p:cNvPr>
          <p:cNvCxnSpPr>
            <a:cxnSpLocks/>
          </p:cNvCxnSpPr>
          <p:nvPr/>
        </p:nvCxnSpPr>
        <p:spPr>
          <a:xfrm>
            <a:off x="727567" y="5272643"/>
            <a:ext cx="3356688" cy="1361257"/>
          </a:xfrm>
          <a:prstGeom prst="straightConnector1">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02" name="直线箭头连接符 101">
            <a:extLst>
              <a:ext uri="{FF2B5EF4-FFF2-40B4-BE49-F238E27FC236}">
                <a16:creationId xmlns:a16="http://schemas.microsoft.com/office/drawing/2014/main" id="{59809FB4-23AD-1B4A-AD78-4AE04685A8E8}"/>
              </a:ext>
            </a:extLst>
          </p:cNvPr>
          <p:cNvCxnSpPr>
            <a:cxnSpLocks/>
          </p:cNvCxnSpPr>
          <p:nvPr/>
        </p:nvCxnSpPr>
        <p:spPr>
          <a:xfrm flipV="1">
            <a:off x="727567" y="4228917"/>
            <a:ext cx="3356688" cy="966048"/>
          </a:xfrm>
          <a:prstGeom prst="straightConnector1">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03" name="直线连接符 102">
            <a:extLst>
              <a:ext uri="{FF2B5EF4-FFF2-40B4-BE49-F238E27FC236}">
                <a16:creationId xmlns:a16="http://schemas.microsoft.com/office/drawing/2014/main" id="{B1C812EB-C62A-104D-A2FB-532516756102}"/>
              </a:ext>
            </a:extLst>
          </p:cNvPr>
          <p:cNvCxnSpPr>
            <a:cxnSpLocks/>
          </p:cNvCxnSpPr>
          <p:nvPr/>
        </p:nvCxnSpPr>
        <p:spPr>
          <a:xfrm>
            <a:off x="4109564" y="4169795"/>
            <a:ext cx="0" cy="2685802"/>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04" name="文本框 103">
            <a:extLst>
              <a:ext uri="{FF2B5EF4-FFF2-40B4-BE49-F238E27FC236}">
                <a16:creationId xmlns:a16="http://schemas.microsoft.com/office/drawing/2014/main" id="{C9F3729C-8CC2-2D45-8BE2-8DDCF6C4381B}"/>
              </a:ext>
            </a:extLst>
          </p:cNvPr>
          <p:cNvSpPr txBox="1"/>
          <p:nvPr/>
        </p:nvSpPr>
        <p:spPr>
          <a:xfrm>
            <a:off x="285873" y="4524497"/>
            <a:ext cx="1300417" cy="307777"/>
          </a:xfrm>
          <a:prstGeom prst="rect">
            <a:avLst/>
          </a:prstGeom>
          <a:noFill/>
        </p:spPr>
        <p:txBody>
          <a:bodyPr wrap="square" rtlCol="0">
            <a:spAutoFit/>
          </a:bodyPr>
          <a:lstStyle/>
          <a:p>
            <a:r>
              <a:rPr kumimoji="1" lang="zh-CN" altLang="en-US" sz="1400" b="1" dirty="0">
                <a:latin typeface="Microsoft YaHei" panose="020B0503020204020204" pitchFamily="34" charset="-122"/>
                <a:ea typeface="Microsoft YaHei" panose="020B0503020204020204" pitchFamily="34" charset="-122"/>
              </a:rPr>
              <a:t>视线</a:t>
            </a:r>
          </a:p>
        </p:txBody>
      </p:sp>
      <p:sp>
        <p:nvSpPr>
          <p:cNvPr id="105" name="文本框 104">
            <a:extLst>
              <a:ext uri="{FF2B5EF4-FFF2-40B4-BE49-F238E27FC236}">
                <a16:creationId xmlns:a16="http://schemas.microsoft.com/office/drawing/2014/main" id="{4B1F9FE3-9159-E14B-BEAA-5353618A01F9}"/>
              </a:ext>
            </a:extLst>
          </p:cNvPr>
          <p:cNvSpPr txBox="1"/>
          <p:nvPr/>
        </p:nvSpPr>
        <p:spPr>
          <a:xfrm>
            <a:off x="1541255" y="5760544"/>
            <a:ext cx="1300417" cy="307777"/>
          </a:xfrm>
          <a:prstGeom prst="rect">
            <a:avLst/>
          </a:prstGeom>
          <a:noFill/>
        </p:spPr>
        <p:txBody>
          <a:bodyPr wrap="square" rtlCol="0">
            <a:spAutoFit/>
          </a:bodyPr>
          <a:lstStyle/>
          <a:p>
            <a:r>
              <a:rPr kumimoji="1" lang="zh-CN" altLang="en-US" sz="1400" b="1" dirty="0">
                <a:solidFill>
                  <a:srgbClr val="FF0000"/>
                </a:solidFill>
                <a:latin typeface="Microsoft YaHei" panose="020B0503020204020204" pitchFamily="34" charset="-122"/>
                <a:ea typeface="Microsoft YaHei" panose="020B0503020204020204" pitchFamily="34" charset="-122"/>
              </a:rPr>
              <a:t>物体</a:t>
            </a:r>
          </a:p>
        </p:txBody>
      </p:sp>
      <p:sp>
        <p:nvSpPr>
          <p:cNvPr id="107" name="文本框 106">
            <a:extLst>
              <a:ext uri="{FF2B5EF4-FFF2-40B4-BE49-F238E27FC236}">
                <a16:creationId xmlns:a16="http://schemas.microsoft.com/office/drawing/2014/main" id="{92FCCEC4-99AC-BE43-BCD6-E8B5D945E87C}"/>
              </a:ext>
            </a:extLst>
          </p:cNvPr>
          <p:cNvSpPr txBox="1"/>
          <p:nvPr/>
        </p:nvSpPr>
        <p:spPr>
          <a:xfrm>
            <a:off x="2988852" y="5855085"/>
            <a:ext cx="1108058" cy="307777"/>
          </a:xfrm>
          <a:prstGeom prst="rect">
            <a:avLst/>
          </a:prstGeom>
          <a:noFill/>
        </p:spPr>
        <p:txBody>
          <a:bodyPr wrap="square" rtlCol="0">
            <a:spAutoFit/>
          </a:bodyPr>
          <a:lstStyle/>
          <a:p>
            <a:r>
              <a:rPr kumimoji="1" lang="zh-CN" altLang="en-US" sz="1400" b="1" dirty="0">
                <a:solidFill>
                  <a:srgbClr val="FF0000"/>
                </a:solidFill>
                <a:latin typeface="Microsoft YaHei" panose="020B0503020204020204" pitchFamily="34" charset="-122"/>
                <a:ea typeface="Microsoft YaHei" panose="020B0503020204020204" pitchFamily="34" charset="-122"/>
              </a:rPr>
              <a:t>物体的影子</a:t>
            </a:r>
          </a:p>
        </p:txBody>
      </p:sp>
      <p:pic>
        <p:nvPicPr>
          <p:cNvPr id="108" name="图片 107">
            <a:extLst>
              <a:ext uri="{FF2B5EF4-FFF2-40B4-BE49-F238E27FC236}">
                <a16:creationId xmlns:a16="http://schemas.microsoft.com/office/drawing/2014/main" id="{847FD80B-0FF3-BE48-8CBD-1B4C556BBB1C}"/>
              </a:ext>
            </a:extLst>
          </p:cNvPr>
          <p:cNvPicPr>
            <a:picLocks noChangeAspect="1"/>
          </p:cNvPicPr>
          <p:nvPr/>
        </p:nvPicPr>
        <p:blipFill>
          <a:blip r:embed="rId2"/>
          <a:stretch>
            <a:fillRect/>
          </a:stretch>
        </p:blipFill>
        <p:spPr>
          <a:xfrm>
            <a:off x="123968" y="4820313"/>
            <a:ext cx="482600" cy="749300"/>
          </a:xfrm>
          <a:prstGeom prst="rect">
            <a:avLst/>
          </a:prstGeom>
        </p:spPr>
      </p:pic>
      <p:cxnSp>
        <p:nvCxnSpPr>
          <p:cNvPr id="115" name="直线连接符 114">
            <a:extLst>
              <a:ext uri="{FF2B5EF4-FFF2-40B4-BE49-F238E27FC236}">
                <a16:creationId xmlns:a16="http://schemas.microsoft.com/office/drawing/2014/main" id="{A2ABE148-48C5-C94E-B3B3-D37E3D9B1A73}"/>
              </a:ext>
            </a:extLst>
          </p:cNvPr>
          <p:cNvCxnSpPr>
            <a:cxnSpLocks/>
          </p:cNvCxnSpPr>
          <p:nvPr/>
        </p:nvCxnSpPr>
        <p:spPr>
          <a:xfrm>
            <a:off x="4013194" y="4318746"/>
            <a:ext cx="0" cy="2315154"/>
          </a:xfrm>
          <a:prstGeom prst="line">
            <a:avLst/>
          </a:prstGeom>
          <a:ln w="76200">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117" name="文本框 116">
            <a:extLst>
              <a:ext uri="{FF2B5EF4-FFF2-40B4-BE49-F238E27FC236}">
                <a16:creationId xmlns:a16="http://schemas.microsoft.com/office/drawing/2014/main" id="{C4C87B37-68DA-F648-AE7F-C87E888E3D84}"/>
              </a:ext>
            </a:extLst>
          </p:cNvPr>
          <p:cNvSpPr txBox="1"/>
          <p:nvPr/>
        </p:nvSpPr>
        <p:spPr>
          <a:xfrm>
            <a:off x="5255777" y="5760544"/>
            <a:ext cx="2383971" cy="523220"/>
          </a:xfrm>
          <a:prstGeom prst="rect">
            <a:avLst/>
          </a:prstGeom>
          <a:noFill/>
        </p:spPr>
        <p:txBody>
          <a:bodyPr wrap="square" rtlCol="0">
            <a:spAutoFit/>
          </a:bodyPr>
          <a:lstStyle/>
          <a:p>
            <a:pPr algn="ctr"/>
            <a:r>
              <a:rPr lang="zh-CN" altLang="en-US" sz="2800" b="1" dirty="0"/>
              <a:t>透视法则</a:t>
            </a:r>
          </a:p>
        </p:txBody>
      </p:sp>
      <p:cxnSp>
        <p:nvCxnSpPr>
          <p:cNvPr id="14358" name="直线箭头连接符 14357">
            <a:extLst>
              <a:ext uri="{FF2B5EF4-FFF2-40B4-BE49-F238E27FC236}">
                <a16:creationId xmlns:a16="http://schemas.microsoft.com/office/drawing/2014/main" id="{4DEF65B9-E3F0-7640-99D9-3C532CAC5802}"/>
              </a:ext>
            </a:extLst>
          </p:cNvPr>
          <p:cNvCxnSpPr>
            <a:cxnSpLocks/>
          </p:cNvCxnSpPr>
          <p:nvPr/>
        </p:nvCxnSpPr>
        <p:spPr>
          <a:xfrm>
            <a:off x="639790" y="2897015"/>
            <a:ext cx="3373404" cy="0"/>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21" name="文本框 120">
            <a:extLst>
              <a:ext uri="{FF2B5EF4-FFF2-40B4-BE49-F238E27FC236}">
                <a16:creationId xmlns:a16="http://schemas.microsoft.com/office/drawing/2014/main" id="{C69CCC62-3227-4241-84CA-11DC58067FB9}"/>
              </a:ext>
            </a:extLst>
          </p:cNvPr>
          <p:cNvSpPr txBox="1"/>
          <p:nvPr/>
        </p:nvSpPr>
        <p:spPr>
          <a:xfrm>
            <a:off x="497638" y="3038707"/>
            <a:ext cx="2975327" cy="307777"/>
          </a:xfrm>
          <a:prstGeom prst="rect">
            <a:avLst/>
          </a:prstGeom>
          <a:noFill/>
        </p:spPr>
        <p:txBody>
          <a:bodyPr wrap="square" rtlCol="0">
            <a:spAutoFit/>
          </a:bodyPr>
          <a:lstStyle/>
          <a:p>
            <a:pPr algn="ctr"/>
            <a:r>
              <a:rPr kumimoji="1" lang="en-US" altLang="zh-CN" sz="1400" b="1" dirty="0">
                <a:solidFill>
                  <a:srgbClr val="7030A0"/>
                </a:solidFill>
                <a:latin typeface="Microsoft YaHei" panose="020B0503020204020204" pitchFamily="34" charset="-122"/>
                <a:ea typeface="Microsoft YaHei" panose="020B0503020204020204" pitchFamily="34" charset="-122"/>
              </a:rPr>
              <a:t>3d</a:t>
            </a:r>
            <a:r>
              <a:rPr kumimoji="1" lang="zh-CN" altLang="en-US" sz="1400" b="1" dirty="0">
                <a:solidFill>
                  <a:srgbClr val="7030A0"/>
                </a:solidFill>
                <a:latin typeface="Microsoft YaHei" panose="020B0503020204020204" pitchFamily="34" charset="-122"/>
                <a:ea typeface="Microsoft YaHei" panose="020B0503020204020204" pitchFamily="34" charset="-122"/>
              </a:rPr>
              <a:t>坐标系的</a:t>
            </a:r>
            <a:r>
              <a:rPr kumimoji="1" lang="en-US" altLang="zh-CN" sz="1400" b="1" dirty="0">
                <a:solidFill>
                  <a:srgbClr val="7030A0"/>
                </a:solidFill>
                <a:latin typeface="Microsoft YaHei" panose="020B0503020204020204" pitchFamily="34" charset="-122"/>
                <a:ea typeface="Microsoft YaHei" panose="020B0503020204020204" pitchFamily="34" charset="-122"/>
              </a:rPr>
              <a:t>Z</a:t>
            </a:r>
            <a:r>
              <a:rPr kumimoji="1" lang="zh-CN" altLang="en-US" sz="1400" b="1" dirty="0">
                <a:solidFill>
                  <a:srgbClr val="7030A0"/>
                </a:solidFill>
                <a:latin typeface="Microsoft YaHei" panose="020B0503020204020204" pitchFamily="34" charset="-122"/>
                <a:ea typeface="Microsoft YaHei" panose="020B0503020204020204" pitchFamily="34" charset="-122"/>
              </a:rPr>
              <a:t>轴的长度</a:t>
            </a:r>
          </a:p>
        </p:txBody>
      </p:sp>
      <p:sp>
        <p:nvSpPr>
          <p:cNvPr id="122" name="文本框 121">
            <a:extLst>
              <a:ext uri="{FF2B5EF4-FFF2-40B4-BE49-F238E27FC236}">
                <a16:creationId xmlns:a16="http://schemas.microsoft.com/office/drawing/2014/main" id="{41947485-991E-0A48-B589-1BA8C5BCEA0D}"/>
              </a:ext>
            </a:extLst>
          </p:cNvPr>
          <p:cNvSpPr txBox="1"/>
          <p:nvPr/>
        </p:nvSpPr>
        <p:spPr>
          <a:xfrm>
            <a:off x="8778073" y="1110423"/>
            <a:ext cx="1933504" cy="523220"/>
          </a:xfrm>
          <a:prstGeom prst="rect">
            <a:avLst/>
          </a:prstGeom>
          <a:noFill/>
        </p:spPr>
        <p:txBody>
          <a:bodyPr wrap="square" rtlCol="0">
            <a:spAutoFit/>
          </a:bodyPr>
          <a:lstStyle/>
          <a:p>
            <a:pPr algn="ctr"/>
            <a:r>
              <a:rPr kumimoji="1" lang="zh-CN" altLang="en-US" sz="1400" b="1" dirty="0">
                <a:solidFill>
                  <a:srgbClr val="00B050"/>
                </a:solidFill>
                <a:latin typeface="Microsoft YaHei" panose="020B0503020204020204" pitchFamily="34" charset="-122"/>
                <a:ea typeface="Microsoft YaHei" panose="020B0503020204020204" pitchFamily="34" charset="-122"/>
              </a:rPr>
              <a:t>元素沿着</a:t>
            </a:r>
            <a:r>
              <a:rPr kumimoji="1" lang="en-US" altLang="zh-CN" sz="1400" b="1" dirty="0">
                <a:solidFill>
                  <a:srgbClr val="00B050"/>
                </a:solidFill>
                <a:latin typeface="Microsoft YaHei" panose="020B0503020204020204" pitchFamily="34" charset="-122"/>
                <a:ea typeface="Microsoft YaHei" panose="020B0503020204020204" pitchFamily="34" charset="-122"/>
              </a:rPr>
              <a:t>Z</a:t>
            </a:r>
            <a:r>
              <a:rPr kumimoji="1" lang="zh-CN" altLang="en-US" sz="1400" b="1" dirty="0">
                <a:solidFill>
                  <a:srgbClr val="00B050"/>
                </a:solidFill>
                <a:latin typeface="Microsoft YaHei" panose="020B0503020204020204" pitchFamily="34" charset="-122"/>
                <a:ea typeface="Microsoft YaHei" panose="020B0503020204020204" pitchFamily="34" charset="-122"/>
              </a:rPr>
              <a:t>轴移动的距离</a:t>
            </a:r>
          </a:p>
        </p:txBody>
      </p:sp>
      <p:cxnSp>
        <p:nvCxnSpPr>
          <p:cNvPr id="123" name="直线箭头连接符 122">
            <a:extLst>
              <a:ext uri="{FF2B5EF4-FFF2-40B4-BE49-F238E27FC236}">
                <a16:creationId xmlns:a16="http://schemas.microsoft.com/office/drawing/2014/main" id="{31B484B8-D2C8-F44E-9389-8BF9F3DE34AC}"/>
              </a:ext>
            </a:extLst>
          </p:cNvPr>
          <p:cNvCxnSpPr>
            <a:cxnSpLocks/>
          </p:cNvCxnSpPr>
          <p:nvPr/>
        </p:nvCxnSpPr>
        <p:spPr>
          <a:xfrm>
            <a:off x="7432562" y="3488291"/>
            <a:ext cx="3373404" cy="0"/>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24" name="文本框 123">
            <a:extLst>
              <a:ext uri="{FF2B5EF4-FFF2-40B4-BE49-F238E27FC236}">
                <a16:creationId xmlns:a16="http://schemas.microsoft.com/office/drawing/2014/main" id="{4DBE8A39-00F9-CD4E-95F9-91328AF518AA}"/>
              </a:ext>
            </a:extLst>
          </p:cNvPr>
          <p:cNvSpPr txBox="1"/>
          <p:nvPr/>
        </p:nvSpPr>
        <p:spPr>
          <a:xfrm>
            <a:off x="7290410" y="3629983"/>
            <a:ext cx="2975327" cy="307777"/>
          </a:xfrm>
          <a:prstGeom prst="rect">
            <a:avLst/>
          </a:prstGeom>
          <a:noFill/>
        </p:spPr>
        <p:txBody>
          <a:bodyPr wrap="square" rtlCol="0">
            <a:spAutoFit/>
          </a:bodyPr>
          <a:lstStyle/>
          <a:p>
            <a:pPr algn="ctr"/>
            <a:r>
              <a:rPr kumimoji="1" lang="en-US" altLang="zh-CN" sz="1400" b="1" dirty="0">
                <a:solidFill>
                  <a:srgbClr val="7030A0"/>
                </a:solidFill>
                <a:latin typeface="Microsoft YaHei" panose="020B0503020204020204" pitchFamily="34" charset="-122"/>
                <a:ea typeface="Microsoft YaHei" panose="020B0503020204020204" pitchFamily="34" charset="-122"/>
              </a:rPr>
              <a:t>3d</a:t>
            </a:r>
            <a:r>
              <a:rPr kumimoji="1" lang="zh-CN" altLang="en-US" sz="1400" b="1" dirty="0">
                <a:solidFill>
                  <a:srgbClr val="7030A0"/>
                </a:solidFill>
                <a:latin typeface="Microsoft YaHei" panose="020B0503020204020204" pitchFamily="34" charset="-122"/>
                <a:ea typeface="Microsoft YaHei" panose="020B0503020204020204" pitchFamily="34" charset="-122"/>
              </a:rPr>
              <a:t>坐标系的</a:t>
            </a:r>
            <a:r>
              <a:rPr kumimoji="1" lang="en-US" altLang="zh-CN" sz="1400" b="1" dirty="0">
                <a:solidFill>
                  <a:srgbClr val="7030A0"/>
                </a:solidFill>
                <a:latin typeface="Microsoft YaHei" panose="020B0503020204020204" pitchFamily="34" charset="-122"/>
                <a:ea typeface="Microsoft YaHei" panose="020B0503020204020204" pitchFamily="34" charset="-122"/>
              </a:rPr>
              <a:t>Z</a:t>
            </a:r>
            <a:r>
              <a:rPr kumimoji="1" lang="zh-CN" altLang="en-US" sz="1400" b="1" dirty="0">
                <a:solidFill>
                  <a:srgbClr val="7030A0"/>
                </a:solidFill>
                <a:latin typeface="Microsoft YaHei" panose="020B0503020204020204" pitchFamily="34" charset="-122"/>
                <a:ea typeface="Microsoft YaHei" panose="020B0503020204020204" pitchFamily="34" charset="-122"/>
              </a:rPr>
              <a:t>轴的长度</a:t>
            </a:r>
          </a:p>
        </p:txBody>
      </p:sp>
      <p:cxnSp>
        <p:nvCxnSpPr>
          <p:cNvPr id="125" name="直线箭头连接符 124">
            <a:extLst>
              <a:ext uri="{FF2B5EF4-FFF2-40B4-BE49-F238E27FC236}">
                <a16:creationId xmlns:a16="http://schemas.microsoft.com/office/drawing/2014/main" id="{B40D12A9-355B-E04A-8692-7A0FE156C243}"/>
              </a:ext>
            </a:extLst>
          </p:cNvPr>
          <p:cNvCxnSpPr>
            <a:cxnSpLocks/>
          </p:cNvCxnSpPr>
          <p:nvPr/>
        </p:nvCxnSpPr>
        <p:spPr>
          <a:xfrm>
            <a:off x="600872" y="6738563"/>
            <a:ext cx="3373404" cy="0"/>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26" name="文本框 125">
            <a:extLst>
              <a:ext uri="{FF2B5EF4-FFF2-40B4-BE49-F238E27FC236}">
                <a16:creationId xmlns:a16="http://schemas.microsoft.com/office/drawing/2014/main" id="{D670DE5E-17E5-9241-98CB-491E4028AC58}"/>
              </a:ext>
            </a:extLst>
          </p:cNvPr>
          <p:cNvSpPr txBox="1"/>
          <p:nvPr/>
        </p:nvSpPr>
        <p:spPr>
          <a:xfrm>
            <a:off x="452106" y="6430786"/>
            <a:ext cx="2975327" cy="307777"/>
          </a:xfrm>
          <a:prstGeom prst="rect">
            <a:avLst/>
          </a:prstGeom>
          <a:noFill/>
        </p:spPr>
        <p:txBody>
          <a:bodyPr wrap="square" rtlCol="0">
            <a:spAutoFit/>
          </a:bodyPr>
          <a:lstStyle/>
          <a:p>
            <a:pPr algn="ctr"/>
            <a:r>
              <a:rPr kumimoji="1" lang="en-US" altLang="zh-CN" sz="1400" b="1" dirty="0">
                <a:solidFill>
                  <a:srgbClr val="7030A0"/>
                </a:solidFill>
                <a:latin typeface="Microsoft YaHei" panose="020B0503020204020204" pitchFamily="34" charset="-122"/>
                <a:ea typeface="Microsoft YaHei" panose="020B0503020204020204" pitchFamily="34" charset="-122"/>
              </a:rPr>
              <a:t>3d</a:t>
            </a:r>
            <a:r>
              <a:rPr kumimoji="1" lang="zh-CN" altLang="en-US" sz="1400" b="1" dirty="0">
                <a:solidFill>
                  <a:srgbClr val="7030A0"/>
                </a:solidFill>
                <a:latin typeface="Microsoft YaHei" panose="020B0503020204020204" pitchFamily="34" charset="-122"/>
                <a:ea typeface="Microsoft YaHei" panose="020B0503020204020204" pitchFamily="34" charset="-122"/>
              </a:rPr>
              <a:t>坐标系的</a:t>
            </a:r>
            <a:r>
              <a:rPr kumimoji="1" lang="en-US" altLang="zh-CN" sz="1400" b="1" dirty="0">
                <a:solidFill>
                  <a:srgbClr val="7030A0"/>
                </a:solidFill>
                <a:latin typeface="Microsoft YaHei" panose="020B0503020204020204" pitchFamily="34" charset="-122"/>
                <a:ea typeface="Microsoft YaHei" panose="020B0503020204020204" pitchFamily="34" charset="-122"/>
              </a:rPr>
              <a:t>Z</a:t>
            </a:r>
            <a:r>
              <a:rPr kumimoji="1" lang="zh-CN" altLang="en-US" sz="1400" b="1" dirty="0">
                <a:solidFill>
                  <a:srgbClr val="7030A0"/>
                </a:solidFill>
                <a:latin typeface="Microsoft YaHei" panose="020B0503020204020204" pitchFamily="34" charset="-122"/>
                <a:ea typeface="Microsoft YaHei" panose="020B0503020204020204" pitchFamily="34" charset="-122"/>
              </a:rPr>
              <a:t>轴的长度</a:t>
            </a:r>
          </a:p>
        </p:txBody>
      </p:sp>
      <p:cxnSp>
        <p:nvCxnSpPr>
          <p:cNvPr id="127" name="直线箭头连接符 126">
            <a:extLst>
              <a:ext uri="{FF2B5EF4-FFF2-40B4-BE49-F238E27FC236}">
                <a16:creationId xmlns:a16="http://schemas.microsoft.com/office/drawing/2014/main" id="{F0DA1A73-5F67-F34D-A402-44ABA97033C2}"/>
              </a:ext>
            </a:extLst>
          </p:cNvPr>
          <p:cNvCxnSpPr>
            <a:cxnSpLocks/>
          </p:cNvCxnSpPr>
          <p:nvPr/>
        </p:nvCxnSpPr>
        <p:spPr>
          <a:xfrm>
            <a:off x="9174960" y="1624090"/>
            <a:ext cx="1567944" cy="6701"/>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30" name="文本框 129">
            <a:extLst>
              <a:ext uri="{FF2B5EF4-FFF2-40B4-BE49-F238E27FC236}">
                <a16:creationId xmlns:a16="http://schemas.microsoft.com/office/drawing/2014/main" id="{9AE51C30-BEA7-6C47-BCE2-A84904CE142A}"/>
              </a:ext>
            </a:extLst>
          </p:cNvPr>
          <p:cNvSpPr txBox="1"/>
          <p:nvPr/>
        </p:nvSpPr>
        <p:spPr>
          <a:xfrm>
            <a:off x="1615636" y="5082690"/>
            <a:ext cx="2368213" cy="307777"/>
          </a:xfrm>
          <a:prstGeom prst="rect">
            <a:avLst/>
          </a:prstGeom>
          <a:noFill/>
        </p:spPr>
        <p:txBody>
          <a:bodyPr wrap="square" rtlCol="0">
            <a:spAutoFit/>
          </a:bodyPr>
          <a:lstStyle/>
          <a:p>
            <a:pPr algn="ctr"/>
            <a:r>
              <a:rPr kumimoji="1" lang="zh-CN" altLang="en-US" sz="1400" b="1" dirty="0">
                <a:solidFill>
                  <a:srgbClr val="00B050"/>
                </a:solidFill>
                <a:latin typeface="Microsoft YaHei" panose="020B0503020204020204" pitchFamily="34" charset="-122"/>
                <a:ea typeface="Microsoft YaHei" panose="020B0503020204020204" pitchFamily="34" charset="-122"/>
              </a:rPr>
              <a:t>元素沿着</a:t>
            </a:r>
            <a:r>
              <a:rPr kumimoji="1" lang="en-US" altLang="zh-CN" sz="1400" b="1" dirty="0">
                <a:solidFill>
                  <a:srgbClr val="00B050"/>
                </a:solidFill>
                <a:latin typeface="Microsoft YaHei" panose="020B0503020204020204" pitchFamily="34" charset="-122"/>
                <a:ea typeface="Microsoft YaHei" panose="020B0503020204020204" pitchFamily="34" charset="-122"/>
              </a:rPr>
              <a:t>Z</a:t>
            </a:r>
            <a:r>
              <a:rPr kumimoji="1" lang="zh-CN" altLang="en-US" sz="1400" b="1" dirty="0">
                <a:solidFill>
                  <a:srgbClr val="00B050"/>
                </a:solidFill>
                <a:latin typeface="Microsoft YaHei" panose="020B0503020204020204" pitchFamily="34" charset="-122"/>
                <a:ea typeface="Microsoft YaHei" panose="020B0503020204020204" pitchFamily="34" charset="-122"/>
              </a:rPr>
              <a:t>轴移动的距离</a:t>
            </a:r>
          </a:p>
        </p:txBody>
      </p:sp>
      <p:cxnSp>
        <p:nvCxnSpPr>
          <p:cNvPr id="131" name="直线箭头连接符 130">
            <a:extLst>
              <a:ext uri="{FF2B5EF4-FFF2-40B4-BE49-F238E27FC236}">
                <a16:creationId xmlns:a16="http://schemas.microsoft.com/office/drawing/2014/main" id="{69B80B48-B596-FC47-8EBE-F3258B5B109B}"/>
              </a:ext>
            </a:extLst>
          </p:cNvPr>
          <p:cNvCxnSpPr>
            <a:cxnSpLocks/>
          </p:cNvCxnSpPr>
          <p:nvPr/>
        </p:nvCxnSpPr>
        <p:spPr>
          <a:xfrm>
            <a:off x="1584205" y="5407458"/>
            <a:ext cx="2390071" cy="19675"/>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14363" name="图片 14362">
            <a:extLst>
              <a:ext uri="{FF2B5EF4-FFF2-40B4-BE49-F238E27FC236}">
                <a16:creationId xmlns:a16="http://schemas.microsoft.com/office/drawing/2014/main" id="{1882E49B-49ED-1A47-B707-FCC2D40F714A}"/>
              </a:ext>
            </a:extLst>
          </p:cNvPr>
          <p:cNvPicPr>
            <a:picLocks noChangeAspect="1"/>
          </p:cNvPicPr>
          <p:nvPr/>
        </p:nvPicPr>
        <p:blipFill rotWithShape="1">
          <a:blip r:embed="rId3"/>
          <a:srcRect t="11262"/>
          <a:stretch/>
        </p:blipFill>
        <p:spPr>
          <a:xfrm>
            <a:off x="7352674" y="4311486"/>
            <a:ext cx="4025900" cy="2479336"/>
          </a:xfrm>
          <a:prstGeom prst="rect">
            <a:avLst/>
          </a:prstGeom>
        </p:spPr>
      </p:pic>
    </p:spTree>
    <p:extLst>
      <p:ext uri="{BB962C8B-B14F-4D97-AF65-F5344CB8AC3E}">
        <p14:creationId xmlns:p14="http://schemas.microsoft.com/office/powerpoint/2010/main" val="28378821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任意多边形 43"/>
          <p:cNvSpPr/>
          <p:nvPr/>
        </p:nvSpPr>
        <p:spPr>
          <a:xfrm>
            <a:off x="0" y="2078038"/>
            <a:ext cx="12192000" cy="2628900"/>
          </a:xfrm>
          <a:custGeom>
            <a:avLst/>
            <a:gdLst>
              <a:gd name="connsiteX0" fmla="*/ 11524343 w 12192000"/>
              <a:gd name="connsiteY0" fmla="*/ 678471 h 2630466"/>
              <a:gd name="connsiteX1" fmla="*/ 12192000 w 12192000"/>
              <a:gd name="connsiteY1" fmla="*/ 678471 h 2630466"/>
              <a:gd name="connsiteX2" fmla="*/ 12192000 w 12192000"/>
              <a:gd name="connsiteY2" fmla="*/ 2630466 h 2630466"/>
              <a:gd name="connsiteX3" fmla="*/ 11524343 w 12192000"/>
              <a:gd name="connsiteY3" fmla="*/ 2630466 h 2630466"/>
              <a:gd name="connsiteX4" fmla="*/ 1088571 w 12192000"/>
              <a:gd name="connsiteY4" fmla="*/ 0 h 2630466"/>
              <a:gd name="connsiteX5" fmla="*/ 6096000 w 12192000"/>
              <a:gd name="connsiteY5" fmla="*/ 0 h 2630466"/>
              <a:gd name="connsiteX6" fmla="*/ 6096000 w 12192000"/>
              <a:gd name="connsiteY6" fmla="*/ 678471 h 2630466"/>
              <a:gd name="connsiteX7" fmla="*/ 11190515 w 12192000"/>
              <a:gd name="connsiteY7" fmla="*/ 678471 h 2630466"/>
              <a:gd name="connsiteX8" fmla="*/ 11190515 w 12192000"/>
              <a:gd name="connsiteY8" fmla="*/ 2630466 h 2630466"/>
              <a:gd name="connsiteX9" fmla="*/ 7590773 w 12192000"/>
              <a:gd name="connsiteY9" fmla="*/ 2630466 h 2630466"/>
              <a:gd name="connsiteX10" fmla="*/ 7590773 w 12192000"/>
              <a:gd name="connsiteY10" fmla="*/ 1931075 h 2630466"/>
              <a:gd name="connsiteX11" fmla="*/ 1088571 w 12192000"/>
              <a:gd name="connsiteY11" fmla="*/ 1931075 h 2630466"/>
              <a:gd name="connsiteX12" fmla="*/ 0 w 12192000"/>
              <a:gd name="connsiteY12" fmla="*/ 0 h 2630466"/>
              <a:gd name="connsiteX13" fmla="*/ 754743 w 12192000"/>
              <a:gd name="connsiteY13" fmla="*/ 0 h 2630466"/>
              <a:gd name="connsiteX14" fmla="*/ 754743 w 12192000"/>
              <a:gd name="connsiteY14" fmla="*/ 1931075 h 2630466"/>
              <a:gd name="connsiteX15" fmla="*/ 0 w 12192000"/>
              <a:gd name="connsiteY15" fmla="*/ 1931075 h 263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2000" h="2630466">
                <a:moveTo>
                  <a:pt x="11524343" y="678471"/>
                </a:moveTo>
                <a:lnTo>
                  <a:pt x="12192000" y="678471"/>
                </a:lnTo>
                <a:lnTo>
                  <a:pt x="12192000" y="2630466"/>
                </a:lnTo>
                <a:lnTo>
                  <a:pt x="11524343" y="2630466"/>
                </a:lnTo>
                <a:close/>
                <a:moveTo>
                  <a:pt x="1088571" y="0"/>
                </a:moveTo>
                <a:lnTo>
                  <a:pt x="6096000" y="0"/>
                </a:lnTo>
                <a:lnTo>
                  <a:pt x="6096000" y="678471"/>
                </a:lnTo>
                <a:lnTo>
                  <a:pt x="11190515" y="678471"/>
                </a:lnTo>
                <a:lnTo>
                  <a:pt x="11190515" y="2630466"/>
                </a:lnTo>
                <a:lnTo>
                  <a:pt x="7590773" y="2630466"/>
                </a:lnTo>
                <a:lnTo>
                  <a:pt x="7590773" y="1931075"/>
                </a:lnTo>
                <a:lnTo>
                  <a:pt x="1088571" y="1931075"/>
                </a:lnTo>
                <a:close/>
                <a:moveTo>
                  <a:pt x="0" y="0"/>
                </a:moveTo>
                <a:lnTo>
                  <a:pt x="754743" y="0"/>
                </a:lnTo>
                <a:lnTo>
                  <a:pt x="754743" y="1931075"/>
                </a:lnTo>
                <a:lnTo>
                  <a:pt x="0" y="1931075"/>
                </a:lnTo>
                <a:close/>
              </a:path>
            </a:pathLst>
          </a:custGeom>
          <a:solidFill>
            <a:srgbClr val="3DA59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p>
        </p:txBody>
      </p:sp>
      <p:grpSp>
        <p:nvGrpSpPr>
          <p:cNvPr id="5123" name="组合 38"/>
          <p:cNvGrpSpPr>
            <a:grpSpLocks/>
          </p:cNvGrpSpPr>
          <p:nvPr/>
        </p:nvGrpSpPr>
        <p:grpSpPr bwMode="auto">
          <a:xfrm>
            <a:off x="2368550" y="2416175"/>
            <a:ext cx="1335088" cy="1327150"/>
            <a:chOff x="868363" y="2749550"/>
            <a:chExt cx="1182688" cy="1174750"/>
          </a:xfrm>
        </p:grpSpPr>
        <p:sp>
          <p:nvSpPr>
            <p:cNvPr id="5125" name="Freeform 25"/>
            <p:cNvSpPr>
              <a:spLocks/>
            </p:cNvSpPr>
            <p:nvPr/>
          </p:nvSpPr>
          <p:spPr bwMode="auto">
            <a:xfrm>
              <a:off x="876300" y="2749550"/>
              <a:ext cx="1174750" cy="938212"/>
            </a:xfrm>
            <a:custGeom>
              <a:avLst/>
              <a:gdLst>
                <a:gd name="T0" fmla="*/ 0 w 740"/>
                <a:gd name="T1" fmla="*/ 456147244 h 591"/>
                <a:gd name="T2" fmla="*/ 1406247188 w 740"/>
                <a:gd name="T3" fmla="*/ 1489410756 h 591"/>
                <a:gd name="T4" fmla="*/ 1864915625 w 740"/>
                <a:gd name="T5" fmla="*/ 0 h 591"/>
                <a:gd name="T6" fmla="*/ 0 w 740"/>
                <a:gd name="T7" fmla="*/ 456147244 h 59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740" h="591">
                  <a:moveTo>
                    <a:pt x="0" y="181"/>
                  </a:moveTo>
                  <a:lnTo>
                    <a:pt x="558" y="591"/>
                  </a:lnTo>
                  <a:lnTo>
                    <a:pt x="740" y="0"/>
                  </a:lnTo>
                  <a:lnTo>
                    <a:pt x="0" y="1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26" name="Freeform 26"/>
            <p:cNvSpPr>
              <a:spLocks/>
            </p:cNvSpPr>
            <p:nvPr/>
          </p:nvSpPr>
          <p:spPr bwMode="auto">
            <a:xfrm>
              <a:off x="1216025" y="2749550"/>
              <a:ext cx="835025" cy="782637"/>
            </a:xfrm>
            <a:custGeom>
              <a:avLst/>
              <a:gdLst>
                <a:gd name="T0" fmla="*/ 12601575 w 526"/>
                <a:gd name="T1" fmla="*/ 1242435444 h 493"/>
                <a:gd name="T2" fmla="*/ 0 w 526"/>
                <a:gd name="T3" fmla="*/ 839210701 h 493"/>
                <a:gd name="T4" fmla="*/ 1325602188 w 526"/>
                <a:gd name="T5" fmla="*/ 0 h 493"/>
                <a:gd name="T6" fmla="*/ 304939700 w 526"/>
                <a:gd name="T7" fmla="*/ 1083666495 h 493"/>
                <a:gd name="T8" fmla="*/ 12601575 w 526"/>
                <a:gd name="T9" fmla="*/ 1242435444 h 49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26" h="493">
                  <a:moveTo>
                    <a:pt x="5" y="493"/>
                  </a:moveTo>
                  <a:lnTo>
                    <a:pt x="0" y="333"/>
                  </a:lnTo>
                  <a:lnTo>
                    <a:pt x="526" y="0"/>
                  </a:lnTo>
                  <a:lnTo>
                    <a:pt x="121" y="430"/>
                  </a:lnTo>
                  <a:lnTo>
                    <a:pt x="5" y="493"/>
                  </a:lnTo>
                  <a:close/>
                </a:path>
              </a:pathLst>
            </a:custGeom>
            <a:solidFill>
              <a:srgbClr val="1AAE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27" name="Freeform 27"/>
            <p:cNvSpPr>
              <a:spLocks/>
            </p:cNvSpPr>
            <p:nvPr/>
          </p:nvSpPr>
          <p:spPr bwMode="auto">
            <a:xfrm>
              <a:off x="1216025" y="2749550"/>
              <a:ext cx="835025" cy="682625"/>
            </a:xfrm>
            <a:custGeom>
              <a:avLst/>
              <a:gdLst>
                <a:gd name="T0" fmla="*/ 1058465625 w 526"/>
                <a:gd name="T1" fmla="*/ 219254388 h 430"/>
                <a:gd name="T2" fmla="*/ 0 w 526"/>
                <a:gd name="T3" fmla="*/ 839212825 h 430"/>
                <a:gd name="T4" fmla="*/ 1325602188 w 526"/>
                <a:gd name="T5" fmla="*/ 0 h 430"/>
                <a:gd name="T6" fmla="*/ 304939700 w 526"/>
                <a:gd name="T7" fmla="*/ 1083667188 h 430"/>
                <a:gd name="T8" fmla="*/ 1058465625 w 526"/>
                <a:gd name="T9" fmla="*/ 219254388 h 43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26" h="430">
                  <a:moveTo>
                    <a:pt x="420" y="87"/>
                  </a:moveTo>
                  <a:lnTo>
                    <a:pt x="0" y="333"/>
                  </a:lnTo>
                  <a:lnTo>
                    <a:pt x="526" y="0"/>
                  </a:lnTo>
                  <a:lnTo>
                    <a:pt x="121" y="430"/>
                  </a:lnTo>
                  <a:lnTo>
                    <a:pt x="420" y="87"/>
                  </a:lnTo>
                  <a:close/>
                </a:path>
              </a:pathLst>
            </a:custGeom>
            <a:solidFill>
              <a:srgbClr val="25C4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28" name="Freeform 28"/>
            <p:cNvSpPr>
              <a:spLocks/>
            </p:cNvSpPr>
            <p:nvPr/>
          </p:nvSpPr>
          <p:spPr bwMode="auto">
            <a:xfrm>
              <a:off x="1223963" y="2749550"/>
              <a:ext cx="827088" cy="782637"/>
            </a:xfrm>
            <a:custGeom>
              <a:avLst/>
              <a:gdLst>
                <a:gd name="T0" fmla="*/ 0 w 521"/>
                <a:gd name="T1" fmla="*/ 1242435444 h 493"/>
                <a:gd name="T2" fmla="*/ 1313002994 w 521"/>
                <a:gd name="T3" fmla="*/ 0 h 493"/>
                <a:gd name="T4" fmla="*/ 292338302 w 521"/>
                <a:gd name="T5" fmla="*/ 1083666495 h 493"/>
                <a:gd name="T6" fmla="*/ 0 w 521"/>
                <a:gd name="T7" fmla="*/ 1242435444 h 49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21" h="493">
                  <a:moveTo>
                    <a:pt x="0" y="493"/>
                  </a:moveTo>
                  <a:lnTo>
                    <a:pt x="521" y="0"/>
                  </a:lnTo>
                  <a:lnTo>
                    <a:pt x="116" y="430"/>
                  </a:lnTo>
                  <a:lnTo>
                    <a:pt x="0" y="493"/>
                  </a:lnTo>
                  <a:close/>
                </a:path>
              </a:pathLst>
            </a:custGeom>
            <a:solidFill>
              <a:srgbClr val="1099A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29" name="Freeform 29"/>
            <p:cNvSpPr>
              <a:spLocks/>
            </p:cNvSpPr>
            <p:nvPr/>
          </p:nvSpPr>
          <p:spPr bwMode="auto">
            <a:xfrm>
              <a:off x="890588" y="3376613"/>
              <a:ext cx="303213" cy="352425"/>
            </a:xfrm>
            <a:custGeom>
              <a:avLst/>
              <a:gdLst>
                <a:gd name="T0" fmla="*/ 292338607 w 191"/>
                <a:gd name="T1" fmla="*/ 100806250 h 222"/>
                <a:gd name="T2" fmla="*/ 481351431 w 191"/>
                <a:gd name="T3" fmla="*/ 0 h 222"/>
                <a:gd name="T4" fmla="*/ 410786940 w 191"/>
                <a:gd name="T5" fmla="*/ 199093138 h 222"/>
                <a:gd name="T6" fmla="*/ 0 w 191"/>
                <a:gd name="T7" fmla="*/ 559474688 h 222"/>
                <a:gd name="T8" fmla="*/ 292338607 w 191"/>
                <a:gd name="T9" fmla="*/ 100806250 h 22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1" h="222">
                  <a:moveTo>
                    <a:pt x="116" y="40"/>
                  </a:moveTo>
                  <a:lnTo>
                    <a:pt x="191" y="0"/>
                  </a:lnTo>
                  <a:lnTo>
                    <a:pt x="163" y="79"/>
                  </a:lnTo>
                  <a:lnTo>
                    <a:pt x="0" y="222"/>
                  </a:lnTo>
                  <a:lnTo>
                    <a:pt x="116" y="40"/>
                  </a:lnTo>
                  <a:close/>
                </a:path>
              </a:pathLst>
            </a:custGeom>
            <a:solidFill>
              <a:srgbClr val="DDAE3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0" name="Freeform 30"/>
            <p:cNvSpPr>
              <a:spLocks/>
            </p:cNvSpPr>
            <p:nvPr/>
          </p:nvSpPr>
          <p:spPr bwMode="auto">
            <a:xfrm>
              <a:off x="1065213" y="3525838"/>
              <a:ext cx="303213" cy="354012"/>
            </a:xfrm>
            <a:custGeom>
              <a:avLst/>
              <a:gdLst>
                <a:gd name="T0" fmla="*/ 294859561 w 191"/>
                <a:gd name="T1" fmla="*/ 100806108 h 223"/>
                <a:gd name="T2" fmla="*/ 481351431 w 191"/>
                <a:gd name="T3" fmla="*/ 0 h 223"/>
                <a:gd name="T4" fmla="*/ 410786940 w 191"/>
                <a:gd name="T5" fmla="*/ 201612215 h 223"/>
                <a:gd name="T6" fmla="*/ 0 w 191"/>
                <a:gd name="T7" fmla="*/ 561993256 h 223"/>
                <a:gd name="T8" fmla="*/ 294859561 w 191"/>
                <a:gd name="T9" fmla="*/ 100806108 h 22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1" h="223">
                  <a:moveTo>
                    <a:pt x="117" y="40"/>
                  </a:moveTo>
                  <a:lnTo>
                    <a:pt x="191" y="0"/>
                  </a:lnTo>
                  <a:lnTo>
                    <a:pt x="163" y="80"/>
                  </a:lnTo>
                  <a:lnTo>
                    <a:pt x="0" y="223"/>
                  </a:lnTo>
                  <a:lnTo>
                    <a:pt x="117" y="40"/>
                  </a:lnTo>
                  <a:close/>
                </a:path>
              </a:pathLst>
            </a:custGeom>
            <a:solidFill>
              <a:srgbClr val="DDAE3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1" name="Freeform 31"/>
            <p:cNvSpPr>
              <a:spLocks/>
            </p:cNvSpPr>
            <p:nvPr/>
          </p:nvSpPr>
          <p:spPr bwMode="auto">
            <a:xfrm>
              <a:off x="868363" y="3570288"/>
              <a:ext cx="303213" cy="354012"/>
            </a:xfrm>
            <a:custGeom>
              <a:avLst/>
              <a:gdLst>
                <a:gd name="T0" fmla="*/ 294859561 w 191"/>
                <a:gd name="T1" fmla="*/ 100806108 h 223"/>
                <a:gd name="T2" fmla="*/ 481351431 w 191"/>
                <a:gd name="T3" fmla="*/ 0 h 223"/>
                <a:gd name="T4" fmla="*/ 410786940 w 191"/>
                <a:gd name="T5" fmla="*/ 201612215 h 223"/>
                <a:gd name="T6" fmla="*/ 0 w 191"/>
                <a:gd name="T7" fmla="*/ 561993256 h 223"/>
                <a:gd name="T8" fmla="*/ 294859561 w 191"/>
                <a:gd name="T9" fmla="*/ 100806108 h 22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1" h="223">
                  <a:moveTo>
                    <a:pt x="117" y="40"/>
                  </a:moveTo>
                  <a:lnTo>
                    <a:pt x="191" y="0"/>
                  </a:lnTo>
                  <a:lnTo>
                    <a:pt x="163" y="80"/>
                  </a:lnTo>
                  <a:lnTo>
                    <a:pt x="0" y="223"/>
                  </a:lnTo>
                  <a:lnTo>
                    <a:pt x="117" y="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5124" name="文本框 39"/>
          <p:cNvSpPr txBox="1">
            <a:spLocks noChangeArrowheads="1"/>
          </p:cNvSpPr>
          <p:nvPr/>
        </p:nvSpPr>
        <p:spPr bwMode="auto">
          <a:xfrm>
            <a:off x="3703638" y="2973388"/>
            <a:ext cx="4134465"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Calibri" pitchFamily="34" charset="0"/>
                <a:ea typeface="宋体" pitchFamily="2" charset="-122"/>
              </a:defRPr>
            </a:lvl1pPr>
            <a:lvl2pPr marL="742950" indent="-285750">
              <a:defRPr sz="2400">
                <a:solidFill>
                  <a:schemeClr val="tx1"/>
                </a:solidFill>
                <a:latin typeface="Calibri" pitchFamily="34" charset="0"/>
                <a:ea typeface="宋体" pitchFamily="2" charset="-122"/>
              </a:defRPr>
            </a:lvl2pPr>
            <a:lvl3pPr>
              <a:defRPr sz="2000">
                <a:solidFill>
                  <a:schemeClr val="tx1"/>
                </a:solidFill>
                <a:latin typeface="Calibri" pitchFamily="34" charset="0"/>
                <a:ea typeface="宋体" pitchFamily="2" charset="-122"/>
              </a:defRPr>
            </a:lvl3pPr>
            <a:lvl4pPr>
              <a:defRPr>
                <a:solidFill>
                  <a:schemeClr val="tx1"/>
                </a:solidFill>
                <a:latin typeface="Calibri" pitchFamily="34" charset="0"/>
                <a:ea typeface="宋体" pitchFamily="2" charset="-122"/>
              </a:defRPr>
            </a:lvl4pPr>
            <a:lvl5pPr>
              <a:defRPr>
                <a:solidFill>
                  <a:schemeClr val="tx1"/>
                </a:solidFill>
                <a:latin typeface="Calibri" pitchFamily="34" charset="0"/>
                <a:ea typeface="宋体" pitchFamily="2" charset="-122"/>
              </a:defRPr>
            </a:lvl5pPr>
            <a:lvl6pPr eaLnBrk="0" fontAlgn="base" hangingPunct="0">
              <a:spcAft>
                <a:spcPct val="0"/>
              </a:spcAft>
              <a:defRPr>
                <a:solidFill>
                  <a:schemeClr val="tx1"/>
                </a:solidFill>
                <a:latin typeface="Calibri" pitchFamily="34" charset="0"/>
                <a:ea typeface="宋体" pitchFamily="2" charset="-122"/>
              </a:defRPr>
            </a:lvl6pPr>
            <a:lvl7pPr eaLnBrk="0" fontAlgn="base" hangingPunct="0">
              <a:spcAft>
                <a:spcPct val="0"/>
              </a:spcAft>
              <a:defRPr>
                <a:solidFill>
                  <a:schemeClr val="tx1"/>
                </a:solidFill>
                <a:latin typeface="Calibri" pitchFamily="34" charset="0"/>
                <a:ea typeface="宋体" pitchFamily="2" charset="-122"/>
              </a:defRPr>
            </a:lvl7pPr>
            <a:lvl8pPr eaLnBrk="0" fontAlgn="base" hangingPunct="0">
              <a:spcAft>
                <a:spcPct val="0"/>
              </a:spcAft>
              <a:defRPr>
                <a:solidFill>
                  <a:schemeClr val="tx1"/>
                </a:solidFill>
                <a:latin typeface="Calibri" pitchFamily="34" charset="0"/>
                <a:ea typeface="宋体" pitchFamily="2" charset="-122"/>
              </a:defRPr>
            </a:lvl8pPr>
            <a:lvl9pPr eaLnBrk="0" fontAlgn="base" hangingPunct="0">
              <a:spcAft>
                <a:spcPct val="0"/>
              </a:spcAft>
              <a:defRPr>
                <a:solidFill>
                  <a:schemeClr val="tx1"/>
                </a:solidFill>
                <a:latin typeface="Calibri" pitchFamily="34" charset="0"/>
                <a:ea typeface="宋体" pitchFamily="2" charset="-122"/>
              </a:defRPr>
            </a:lvl9pPr>
          </a:lstStyle>
          <a:p>
            <a:pPr eaLnBrk="1" hangingPunct="1"/>
            <a:r>
              <a:rPr lang="zh-CN" altLang="en-US" sz="4400" b="1" dirty="0">
                <a:solidFill>
                  <a:schemeClr val="bg1"/>
                </a:solidFill>
                <a:latin typeface="微软雅黑" pitchFamily="34" charset="-122"/>
                <a:ea typeface="微软雅黑" pitchFamily="34" charset="-122"/>
              </a:rPr>
              <a:t>盒阴影效果详解</a:t>
            </a:r>
          </a:p>
        </p:txBody>
      </p:sp>
    </p:spTree>
    <p:extLst>
      <p:ext uri="{BB962C8B-B14F-4D97-AF65-F5344CB8AC3E}">
        <p14:creationId xmlns:p14="http://schemas.microsoft.com/office/powerpoint/2010/main" val="3312658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组合 21"/>
          <p:cNvGrpSpPr/>
          <p:nvPr/>
        </p:nvGrpSpPr>
        <p:grpSpPr>
          <a:xfrm>
            <a:off x="0" y="381189"/>
            <a:ext cx="694944" cy="505779"/>
            <a:chOff x="0" y="244029"/>
            <a:chExt cx="694944" cy="624651"/>
          </a:xfrm>
          <a:solidFill>
            <a:srgbClr val="3DA591"/>
          </a:solidFill>
        </p:grpSpPr>
        <p:sp>
          <p:nvSpPr>
            <p:cNvPr id="23" name="矩形 22"/>
            <p:cNvSpPr/>
            <p:nvPr/>
          </p:nvSpPr>
          <p:spPr>
            <a:xfrm>
              <a:off x="0" y="244029"/>
              <a:ext cx="548640" cy="62465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24" name="矩形 23"/>
            <p:cNvSpPr/>
            <p:nvPr/>
          </p:nvSpPr>
          <p:spPr>
            <a:xfrm>
              <a:off x="612648" y="244029"/>
              <a:ext cx="82296" cy="624651"/>
            </a:xfrm>
            <a:prstGeom prst="rect">
              <a:avLst/>
            </a:prstGeom>
            <a:solidFill>
              <a:srgbClr val="8CD4C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grpSp>
      <p:sp>
        <p:nvSpPr>
          <p:cNvPr id="14344" name="矩形 24"/>
          <p:cNvSpPr>
            <a:spLocks noChangeArrowheads="1"/>
          </p:cNvSpPr>
          <p:nvPr/>
        </p:nvSpPr>
        <p:spPr bwMode="auto">
          <a:xfrm>
            <a:off x="858837" y="425450"/>
            <a:ext cx="6501454" cy="46166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400" b="1" dirty="0">
                <a:latin typeface="Microsoft YaHei" panose="020B0503020204020204" pitchFamily="34" charset="-122"/>
                <a:ea typeface="Microsoft YaHei" panose="020B0503020204020204" pitchFamily="34" charset="-122"/>
              </a:rPr>
              <a:t>盒阴影原理</a:t>
            </a:r>
          </a:p>
        </p:txBody>
      </p:sp>
      <p:sp>
        <p:nvSpPr>
          <p:cNvPr id="2" name="矩形 1"/>
          <p:cNvSpPr/>
          <p:nvPr/>
        </p:nvSpPr>
        <p:spPr>
          <a:xfrm>
            <a:off x="0" y="6451600"/>
            <a:ext cx="12192000" cy="406400"/>
          </a:xfrm>
          <a:prstGeom prst="rect">
            <a:avLst/>
          </a:prstGeom>
          <a:solidFill>
            <a:srgbClr val="3DA59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pic>
        <p:nvPicPr>
          <p:cNvPr id="3" name="图片 2">
            <a:extLst>
              <a:ext uri="{FF2B5EF4-FFF2-40B4-BE49-F238E27FC236}">
                <a16:creationId xmlns:a16="http://schemas.microsoft.com/office/drawing/2014/main" id="{CD812A3B-4535-264E-80F6-ACDCBCA26CC9}"/>
              </a:ext>
            </a:extLst>
          </p:cNvPr>
          <p:cNvPicPr>
            <a:picLocks noChangeAspect="1"/>
          </p:cNvPicPr>
          <p:nvPr/>
        </p:nvPicPr>
        <p:blipFill>
          <a:blip r:embed="rId2"/>
          <a:stretch>
            <a:fillRect/>
          </a:stretch>
        </p:blipFill>
        <p:spPr>
          <a:xfrm>
            <a:off x="1604818" y="1378134"/>
            <a:ext cx="8982364" cy="3038153"/>
          </a:xfrm>
          <a:prstGeom prst="rect">
            <a:avLst/>
          </a:prstGeom>
        </p:spPr>
      </p:pic>
      <p:sp>
        <p:nvSpPr>
          <p:cNvPr id="4" name="矩形 3">
            <a:extLst>
              <a:ext uri="{FF2B5EF4-FFF2-40B4-BE49-F238E27FC236}">
                <a16:creationId xmlns:a16="http://schemas.microsoft.com/office/drawing/2014/main" id="{B21CA619-50E5-7349-87FF-975D14955DB5}"/>
              </a:ext>
            </a:extLst>
          </p:cNvPr>
          <p:cNvSpPr/>
          <p:nvPr/>
        </p:nvSpPr>
        <p:spPr>
          <a:xfrm>
            <a:off x="1264290" y="5235522"/>
            <a:ext cx="9150369" cy="646331"/>
          </a:xfrm>
          <a:prstGeom prst="rect">
            <a:avLst/>
          </a:prstGeom>
        </p:spPr>
        <p:txBody>
          <a:bodyPr wrap="square">
            <a:spAutoFit/>
          </a:bodyPr>
          <a:lstStyle/>
          <a:p>
            <a:pPr algn="ctr"/>
            <a:r>
              <a:rPr lang="en" altLang="zh-CN" dirty="0">
                <a:solidFill>
                  <a:srgbClr val="333333"/>
                </a:solidFill>
                <a:latin typeface="Microsoft YaHei" panose="020B0503020204020204" pitchFamily="34" charset="-122"/>
                <a:ea typeface="Microsoft YaHei" panose="020B0503020204020204" pitchFamily="34" charset="-122"/>
              </a:rPr>
              <a:t>box-shadow</a:t>
            </a:r>
            <a:r>
              <a:rPr lang="zh-CN" altLang="en" dirty="0">
                <a:solidFill>
                  <a:srgbClr val="333333"/>
                </a:solidFill>
                <a:latin typeface="Microsoft YaHei" panose="020B0503020204020204" pitchFamily="34" charset="-122"/>
                <a:ea typeface="Microsoft YaHei" panose="020B0503020204020204" pitchFamily="34" charset="-122"/>
              </a:rPr>
              <a:t>：</a:t>
            </a:r>
            <a:r>
              <a:rPr lang="en" altLang="zh-CN" dirty="0" err="1">
                <a:solidFill>
                  <a:srgbClr val="333333"/>
                </a:solidFill>
                <a:latin typeface="Microsoft YaHei" panose="020B0503020204020204" pitchFamily="34" charset="-122"/>
                <a:ea typeface="Microsoft YaHei" panose="020B0503020204020204" pitchFamily="34" charset="-122"/>
              </a:rPr>
              <a:t>xOffset</a:t>
            </a:r>
            <a:r>
              <a:rPr lang="en" altLang="zh-CN" dirty="0">
                <a:solidFill>
                  <a:srgbClr val="333333"/>
                </a:solidFill>
                <a:latin typeface="Microsoft YaHei" panose="020B0503020204020204" pitchFamily="34" charset="-122"/>
                <a:ea typeface="Microsoft YaHei" panose="020B0503020204020204" pitchFamily="34" charset="-122"/>
              </a:rPr>
              <a:t> </a:t>
            </a:r>
            <a:r>
              <a:rPr lang="en" altLang="zh-CN" dirty="0" err="1">
                <a:solidFill>
                  <a:srgbClr val="333333"/>
                </a:solidFill>
                <a:latin typeface="Microsoft YaHei" panose="020B0503020204020204" pitchFamily="34" charset="-122"/>
                <a:ea typeface="Microsoft YaHei" panose="020B0503020204020204" pitchFamily="34" charset="-122"/>
              </a:rPr>
              <a:t>yOffset</a:t>
            </a:r>
            <a:r>
              <a:rPr lang="en" altLang="zh-CN" dirty="0">
                <a:solidFill>
                  <a:srgbClr val="333333"/>
                </a:solidFill>
                <a:latin typeface="Microsoft YaHei" panose="020B0503020204020204" pitchFamily="34" charset="-122"/>
                <a:ea typeface="Microsoft YaHei" panose="020B0503020204020204" pitchFamily="34" charset="-122"/>
              </a:rPr>
              <a:t> </a:t>
            </a:r>
            <a:r>
              <a:rPr lang="en" altLang="zh-CN" dirty="0" err="1">
                <a:solidFill>
                  <a:srgbClr val="333333"/>
                </a:solidFill>
                <a:latin typeface="Microsoft YaHei" panose="020B0503020204020204" pitchFamily="34" charset="-122"/>
                <a:ea typeface="Microsoft YaHei" panose="020B0503020204020204" pitchFamily="34" charset="-122"/>
              </a:rPr>
              <a:t>burlLehgth</a:t>
            </a:r>
            <a:r>
              <a:rPr lang="en" altLang="zh-CN" dirty="0">
                <a:solidFill>
                  <a:srgbClr val="333333"/>
                </a:solidFill>
                <a:latin typeface="Microsoft YaHei" panose="020B0503020204020204" pitchFamily="34" charset="-122"/>
                <a:ea typeface="Microsoft YaHei" panose="020B0503020204020204" pitchFamily="34" charset="-122"/>
              </a:rPr>
              <a:t> spread color outset;</a:t>
            </a:r>
          </a:p>
          <a:p>
            <a:r>
              <a:rPr lang="zh-CN" altLang="en-US" dirty="0">
                <a:solidFill>
                  <a:srgbClr val="333333"/>
                </a:solidFill>
                <a:latin typeface="Microsoft YaHei" panose="020B0503020204020204" pitchFamily="34" charset="-122"/>
                <a:ea typeface="Microsoft YaHei" panose="020B0503020204020204" pitchFamily="34" charset="-122"/>
              </a:rPr>
              <a:t>盒阴影</a:t>
            </a:r>
            <a:r>
              <a:rPr lang="en-US" altLang="zh-CN" dirty="0">
                <a:solidFill>
                  <a:srgbClr val="333333"/>
                </a:solidFill>
                <a:latin typeface="Microsoft YaHei" panose="020B0503020204020204" pitchFamily="34" charset="-122"/>
                <a:ea typeface="Microsoft YaHei" panose="020B0503020204020204" pitchFamily="34" charset="-122"/>
              </a:rPr>
              <a:t>:</a:t>
            </a:r>
            <a:r>
              <a:rPr lang="zh-CN" altLang="en-US" dirty="0">
                <a:solidFill>
                  <a:srgbClr val="333333"/>
                </a:solidFill>
                <a:latin typeface="Microsoft YaHei" panose="020B0503020204020204" pitchFamily="34" charset="-122"/>
                <a:ea typeface="Microsoft YaHei" panose="020B0503020204020204" pitchFamily="34" charset="-122"/>
              </a:rPr>
              <a:t>水平方向偏移 垂直方向偏移 阴影模糊距离 阴影缩放 阴影颜色 阴影显示方式；</a:t>
            </a:r>
            <a:endParaRPr lang="zh-CN" altLang="en-US" b="0" i="0" dirty="0">
              <a:solidFill>
                <a:srgbClr val="333333"/>
              </a:solidFill>
              <a:effectLst/>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0636753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组合 21"/>
          <p:cNvGrpSpPr/>
          <p:nvPr/>
        </p:nvGrpSpPr>
        <p:grpSpPr>
          <a:xfrm>
            <a:off x="0" y="381189"/>
            <a:ext cx="694944" cy="505779"/>
            <a:chOff x="0" y="244029"/>
            <a:chExt cx="694944" cy="624651"/>
          </a:xfrm>
          <a:solidFill>
            <a:srgbClr val="3DA591"/>
          </a:solidFill>
        </p:grpSpPr>
        <p:sp>
          <p:nvSpPr>
            <p:cNvPr id="23" name="矩形 22"/>
            <p:cNvSpPr/>
            <p:nvPr/>
          </p:nvSpPr>
          <p:spPr>
            <a:xfrm>
              <a:off x="0" y="244029"/>
              <a:ext cx="548640" cy="62465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24" name="矩形 23"/>
            <p:cNvSpPr/>
            <p:nvPr/>
          </p:nvSpPr>
          <p:spPr>
            <a:xfrm>
              <a:off x="612648" y="244029"/>
              <a:ext cx="82296" cy="624651"/>
            </a:xfrm>
            <a:prstGeom prst="rect">
              <a:avLst/>
            </a:prstGeom>
            <a:solidFill>
              <a:srgbClr val="8CD4C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grpSp>
      <p:sp>
        <p:nvSpPr>
          <p:cNvPr id="14344" name="矩形 24"/>
          <p:cNvSpPr>
            <a:spLocks noChangeArrowheads="1"/>
          </p:cNvSpPr>
          <p:nvPr/>
        </p:nvSpPr>
        <p:spPr bwMode="auto">
          <a:xfrm>
            <a:off x="858837" y="425450"/>
            <a:ext cx="6501454" cy="46166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400" b="1" dirty="0">
                <a:latin typeface="Microsoft YaHei" panose="020B0503020204020204" pitchFamily="34" charset="-122"/>
                <a:ea typeface="Microsoft YaHei" panose="020B0503020204020204" pitchFamily="34" charset="-122"/>
              </a:rPr>
              <a:t>盒阴影原理</a:t>
            </a:r>
          </a:p>
        </p:txBody>
      </p:sp>
      <p:sp>
        <p:nvSpPr>
          <p:cNvPr id="2" name="矩形 1"/>
          <p:cNvSpPr/>
          <p:nvPr/>
        </p:nvSpPr>
        <p:spPr>
          <a:xfrm>
            <a:off x="0" y="6451600"/>
            <a:ext cx="12192000" cy="406400"/>
          </a:xfrm>
          <a:prstGeom prst="rect">
            <a:avLst/>
          </a:prstGeom>
          <a:solidFill>
            <a:srgbClr val="3DA59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 name="矩形 3">
            <a:extLst>
              <a:ext uri="{FF2B5EF4-FFF2-40B4-BE49-F238E27FC236}">
                <a16:creationId xmlns:a16="http://schemas.microsoft.com/office/drawing/2014/main" id="{B21CA619-50E5-7349-87FF-975D14955DB5}"/>
              </a:ext>
            </a:extLst>
          </p:cNvPr>
          <p:cNvSpPr/>
          <p:nvPr/>
        </p:nvSpPr>
        <p:spPr>
          <a:xfrm>
            <a:off x="315469" y="5647866"/>
            <a:ext cx="11561061" cy="646331"/>
          </a:xfrm>
          <a:prstGeom prst="rect">
            <a:avLst/>
          </a:prstGeom>
        </p:spPr>
        <p:txBody>
          <a:bodyPr wrap="square">
            <a:spAutoFit/>
          </a:bodyPr>
          <a:lstStyle/>
          <a:p>
            <a:pPr algn="ctr"/>
            <a:r>
              <a:rPr lang="en-US" altLang="zh-CN" dirty="0">
                <a:solidFill>
                  <a:srgbClr val="333333"/>
                </a:solidFill>
                <a:latin typeface="Microsoft YaHei" panose="020B0503020204020204" pitchFamily="34" charset="-122"/>
                <a:ea typeface="Microsoft YaHei" panose="020B0503020204020204" pitchFamily="34" charset="-122"/>
              </a:rPr>
              <a:t>box-shadow</a:t>
            </a:r>
            <a:r>
              <a:rPr lang="zh-CN" altLang="en-US" dirty="0">
                <a:solidFill>
                  <a:srgbClr val="333333"/>
                </a:solidFill>
                <a:latin typeface="Microsoft YaHei" panose="020B0503020204020204" pitchFamily="34" charset="-122"/>
                <a:ea typeface="Microsoft YaHei" panose="020B0503020204020204" pitchFamily="34" charset="-122"/>
              </a:rPr>
              <a:t>：</a:t>
            </a:r>
            <a:r>
              <a:rPr lang="en-US" altLang="zh-CN" dirty="0">
                <a:solidFill>
                  <a:srgbClr val="333333"/>
                </a:solidFill>
                <a:latin typeface="Microsoft YaHei" panose="020B0503020204020204" pitchFamily="34" charset="-122"/>
                <a:ea typeface="Microsoft YaHei" panose="020B0503020204020204" pitchFamily="34" charset="-122"/>
              </a:rPr>
              <a:t>0px 0px 0 0 blue</a:t>
            </a:r>
            <a:r>
              <a:rPr lang="zh-CN" altLang="en-US" dirty="0">
                <a:solidFill>
                  <a:srgbClr val="333333"/>
                </a:solidFill>
                <a:latin typeface="Microsoft YaHei" panose="020B0503020204020204" pitchFamily="34" charset="-122"/>
                <a:ea typeface="Microsoft YaHei" panose="020B0503020204020204" pitchFamily="34" charset="-122"/>
              </a:rPr>
              <a:t> </a:t>
            </a:r>
            <a:r>
              <a:rPr lang="en-US" altLang="zh-CN" dirty="0">
                <a:solidFill>
                  <a:srgbClr val="333333"/>
                </a:solidFill>
                <a:latin typeface="Microsoft YaHei" panose="020B0503020204020204" pitchFamily="34" charset="-122"/>
                <a:ea typeface="Microsoft YaHei" panose="020B0503020204020204" pitchFamily="34" charset="-122"/>
              </a:rPr>
              <a:t>outset;</a:t>
            </a:r>
          </a:p>
          <a:p>
            <a:pPr algn="ctr"/>
            <a:r>
              <a:rPr lang="en-US" altLang="zh-CN" dirty="0">
                <a:solidFill>
                  <a:srgbClr val="333333"/>
                </a:solidFill>
                <a:latin typeface="Microsoft YaHei" panose="020B0503020204020204" pitchFamily="34" charset="-122"/>
                <a:ea typeface="Microsoft YaHei" panose="020B0503020204020204" pitchFamily="34" charset="-122"/>
              </a:rPr>
              <a:t>/*</a:t>
            </a:r>
            <a:r>
              <a:rPr lang="zh-CN" altLang="en-US" dirty="0">
                <a:solidFill>
                  <a:srgbClr val="333333"/>
                </a:solidFill>
                <a:latin typeface="Microsoft YaHei" panose="020B0503020204020204" pitchFamily="34" charset="-122"/>
                <a:ea typeface="Microsoft YaHei" panose="020B0503020204020204" pitchFamily="34" charset="-122"/>
              </a:rPr>
              <a:t>盒阴影</a:t>
            </a:r>
            <a:r>
              <a:rPr lang="en-US" altLang="zh-CN" dirty="0">
                <a:solidFill>
                  <a:srgbClr val="333333"/>
                </a:solidFill>
                <a:latin typeface="Microsoft YaHei" panose="020B0503020204020204" pitchFamily="34" charset="-122"/>
                <a:ea typeface="Microsoft YaHei" panose="020B0503020204020204" pitchFamily="34" charset="-122"/>
              </a:rPr>
              <a:t>:</a:t>
            </a:r>
            <a:r>
              <a:rPr lang="zh-CN" altLang="en-US" dirty="0">
                <a:solidFill>
                  <a:srgbClr val="333333"/>
                </a:solidFill>
                <a:latin typeface="Microsoft YaHei" panose="020B0503020204020204" pitchFamily="34" charset="-122"/>
                <a:ea typeface="Microsoft YaHei" panose="020B0503020204020204" pitchFamily="34" charset="-122"/>
              </a:rPr>
              <a:t>水平方向不偏移 垂直方向不偏移 阴影模糊距离为</a:t>
            </a:r>
            <a:r>
              <a:rPr lang="en-US" altLang="zh-CN" dirty="0">
                <a:solidFill>
                  <a:srgbClr val="333333"/>
                </a:solidFill>
                <a:latin typeface="Microsoft YaHei" panose="020B0503020204020204" pitchFamily="34" charset="-122"/>
                <a:ea typeface="Microsoft YaHei" panose="020B0503020204020204" pitchFamily="34" charset="-122"/>
              </a:rPr>
              <a:t>0 </a:t>
            </a:r>
            <a:r>
              <a:rPr lang="zh-CN" altLang="en-US" dirty="0">
                <a:solidFill>
                  <a:srgbClr val="333333"/>
                </a:solidFill>
                <a:latin typeface="Microsoft YaHei" panose="020B0503020204020204" pitchFamily="34" charset="-122"/>
                <a:ea typeface="Microsoft YaHei" panose="020B0503020204020204" pitchFamily="34" charset="-122"/>
              </a:rPr>
              <a:t>阴影缩放为</a:t>
            </a:r>
            <a:r>
              <a:rPr lang="en-US" altLang="zh-CN" dirty="0">
                <a:solidFill>
                  <a:srgbClr val="333333"/>
                </a:solidFill>
                <a:latin typeface="Microsoft YaHei" panose="020B0503020204020204" pitchFamily="34" charset="-122"/>
                <a:ea typeface="Microsoft YaHei" panose="020B0503020204020204" pitchFamily="34" charset="-122"/>
              </a:rPr>
              <a:t>0 </a:t>
            </a:r>
            <a:r>
              <a:rPr lang="zh-CN" altLang="en-US" dirty="0">
                <a:solidFill>
                  <a:srgbClr val="333333"/>
                </a:solidFill>
                <a:latin typeface="Microsoft YaHei" panose="020B0503020204020204" pitchFamily="34" charset="-122"/>
                <a:ea typeface="Microsoft YaHei" panose="020B0503020204020204" pitchFamily="34" charset="-122"/>
              </a:rPr>
              <a:t>阴影颜色为蓝色 外部显示阴影*</a:t>
            </a:r>
            <a:r>
              <a:rPr lang="en-US" altLang="zh-CN" dirty="0">
                <a:solidFill>
                  <a:srgbClr val="333333"/>
                </a:solidFill>
                <a:latin typeface="Microsoft YaHei" panose="020B0503020204020204" pitchFamily="34" charset="-122"/>
                <a:ea typeface="Microsoft YaHei" panose="020B0503020204020204" pitchFamily="34" charset="-122"/>
              </a:rPr>
              <a:t>/</a:t>
            </a:r>
            <a:endParaRPr lang="zh-CN" altLang="en-US" b="0" i="0" dirty="0">
              <a:solidFill>
                <a:srgbClr val="333333"/>
              </a:solidFill>
              <a:effectLst/>
              <a:latin typeface="Microsoft YaHei" panose="020B0503020204020204" pitchFamily="34" charset="-122"/>
              <a:ea typeface="Microsoft YaHei" panose="020B0503020204020204" pitchFamily="34" charset="-122"/>
            </a:endParaRPr>
          </a:p>
        </p:txBody>
      </p:sp>
      <p:pic>
        <p:nvPicPr>
          <p:cNvPr id="5" name="图片 4">
            <a:extLst>
              <a:ext uri="{FF2B5EF4-FFF2-40B4-BE49-F238E27FC236}">
                <a16:creationId xmlns:a16="http://schemas.microsoft.com/office/drawing/2014/main" id="{1DE20009-93C4-CF44-A7A3-A2F8E21C8E15}"/>
              </a:ext>
            </a:extLst>
          </p:cNvPr>
          <p:cNvPicPr>
            <a:picLocks noChangeAspect="1"/>
          </p:cNvPicPr>
          <p:nvPr/>
        </p:nvPicPr>
        <p:blipFill>
          <a:blip r:embed="rId2"/>
          <a:stretch>
            <a:fillRect/>
          </a:stretch>
        </p:blipFill>
        <p:spPr>
          <a:xfrm>
            <a:off x="315469" y="886968"/>
            <a:ext cx="6818251" cy="4124744"/>
          </a:xfrm>
          <a:prstGeom prst="rect">
            <a:avLst/>
          </a:prstGeom>
        </p:spPr>
      </p:pic>
      <p:sp>
        <p:nvSpPr>
          <p:cNvPr id="6" name="矩形 5">
            <a:extLst>
              <a:ext uri="{FF2B5EF4-FFF2-40B4-BE49-F238E27FC236}">
                <a16:creationId xmlns:a16="http://schemas.microsoft.com/office/drawing/2014/main" id="{1342615B-45F6-A941-ACFF-22B8F4E2AA6F}"/>
              </a:ext>
            </a:extLst>
          </p:cNvPr>
          <p:cNvSpPr/>
          <p:nvPr/>
        </p:nvSpPr>
        <p:spPr>
          <a:xfrm>
            <a:off x="7449189" y="2528827"/>
            <a:ext cx="4427341" cy="1477328"/>
          </a:xfrm>
          <a:prstGeom prst="rect">
            <a:avLst/>
          </a:prstGeom>
        </p:spPr>
        <p:txBody>
          <a:bodyPr wrap="square">
            <a:spAutoFit/>
          </a:bodyPr>
          <a:lstStyle/>
          <a:p>
            <a:r>
              <a:rPr lang="zh-CN" altLang="en-US" dirty="0">
                <a:solidFill>
                  <a:srgbClr val="333333"/>
                </a:solidFill>
                <a:latin typeface="Microsoft YaHei" panose="020B0503020204020204" pitchFamily="34" charset="-122"/>
                <a:ea typeface="Microsoft YaHei" panose="020B0503020204020204" pitchFamily="34" charset="-122"/>
              </a:rPr>
              <a:t>看似没有任何效果，原因其实很简单，因为此时影子的大小与元素一致，而且没有给影子设置偏移，那么以用户的从上往下看的视角来看，元素的影子全部都被元素本身给遮挡住了</a:t>
            </a:r>
            <a:endParaRPr lang="zh-CN" altLang="en-US"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7404411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284B8264-DB68-3C4A-B32C-C8DBA1EBA58A}"/>
              </a:ext>
            </a:extLst>
          </p:cNvPr>
          <p:cNvPicPr>
            <a:picLocks noChangeAspect="1"/>
          </p:cNvPicPr>
          <p:nvPr/>
        </p:nvPicPr>
        <p:blipFill>
          <a:blip r:embed="rId2"/>
          <a:stretch>
            <a:fillRect/>
          </a:stretch>
        </p:blipFill>
        <p:spPr>
          <a:xfrm>
            <a:off x="1789463" y="886968"/>
            <a:ext cx="8613074" cy="4709307"/>
          </a:xfrm>
          <a:prstGeom prst="rect">
            <a:avLst/>
          </a:prstGeom>
        </p:spPr>
      </p:pic>
      <p:grpSp>
        <p:nvGrpSpPr>
          <p:cNvPr id="22" name="组合 21"/>
          <p:cNvGrpSpPr/>
          <p:nvPr/>
        </p:nvGrpSpPr>
        <p:grpSpPr>
          <a:xfrm>
            <a:off x="0" y="381189"/>
            <a:ext cx="694944" cy="505779"/>
            <a:chOff x="0" y="244029"/>
            <a:chExt cx="694944" cy="624651"/>
          </a:xfrm>
          <a:solidFill>
            <a:srgbClr val="3DA591"/>
          </a:solidFill>
        </p:grpSpPr>
        <p:sp>
          <p:nvSpPr>
            <p:cNvPr id="23" name="矩形 22"/>
            <p:cNvSpPr/>
            <p:nvPr/>
          </p:nvSpPr>
          <p:spPr>
            <a:xfrm>
              <a:off x="0" y="244029"/>
              <a:ext cx="548640" cy="62465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24" name="矩形 23"/>
            <p:cNvSpPr/>
            <p:nvPr/>
          </p:nvSpPr>
          <p:spPr>
            <a:xfrm>
              <a:off x="612648" y="244029"/>
              <a:ext cx="82296" cy="624651"/>
            </a:xfrm>
            <a:prstGeom prst="rect">
              <a:avLst/>
            </a:prstGeom>
            <a:solidFill>
              <a:srgbClr val="8CD4C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grpSp>
      <p:sp>
        <p:nvSpPr>
          <p:cNvPr id="14344" name="矩形 24"/>
          <p:cNvSpPr>
            <a:spLocks noChangeArrowheads="1"/>
          </p:cNvSpPr>
          <p:nvPr/>
        </p:nvSpPr>
        <p:spPr bwMode="auto">
          <a:xfrm>
            <a:off x="858837" y="425450"/>
            <a:ext cx="6501454" cy="46166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400" b="1" dirty="0">
                <a:latin typeface="Microsoft YaHei" panose="020B0503020204020204" pitchFamily="34" charset="-122"/>
                <a:ea typeface="Microsoft YaHei" panose="020B0503020204020204" pitchFamily="34" charset="-122"/>
              </a:rPr>
              <a:t>盒阴影偏移样式</a:t>
            </a:r>
          </a:p>
        </p:txBody>
      </p:sp>
      <p:sp>
        <p:nvSpPr>
          <p:cNvPr id="2" name="矩形 1"/>
          <p:cNvSpPr/>
          <p:nvPr/>
        </p:nvSpPr>
        <p:spPr>
          <a:xfrm>
            <a:off x="0" y="6451600"/>
            <a:ext cx="12192000" cy="406400"/>
          </a:xfrm>
          <a:prstGeom prst="rect">
            <a:avLst/>
          </a:prstGeom>
          <a:solidFill>
            <a:srgbClr val="3DA59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 name="矩形 3">
            <a:extLst>
              <a:ext uri="{FF2B5EF4-FFF2-40B4-BE49-F238E27FC236}">
                <a16:creationId xmlns:a16="http://schemas.microsoft.com/office/drawing/2014/main" id="{B21CA619-50E5-7349-87FF-975D14955DB5}"/>
              </a:ext>
            </a:extLst>
          </p:cNvPr>
          <p:cNvSpPr/>
          <p:nvPr/>
        </p:nvSpPr>
        <p:spPr>
          <a:xfrm>
            <a:off x="124277" y="5605894"/>
            <a:ext cx="11943446" cy="646331"/>
          </a:xfrm>
          <a:prstGeom prst="rect">
            <a:avLst/>
          </a:prstGeom>
        </p:spPr>
        <p:txBody>
          <a:bodyPr wrap="square">
            <a:spAutoFit/>
          </a:bodyPr>
          <a:lstStyle/>
          <a:p>
            <a:pPr algn="ctr"/>
            <a:r>
              <a:rPr lang="en" altLang="zh-CN" dirty="0">
                <a:latin typeface="Microsoft YaHei" panose="020B0503020204020204" pitchFamily="34" charset="-122"/>
                <a:ea typeface="Microsoft YaHei" panose="020B0503020204020204" pitchFamily="34" charset="-122"/>
              </a:rPr>
              <a:t>box-shadow:100px 0 0 0 blue</a:t>
            </a:r>
            <a:r>
              <a:rPr lang="zh-CN" altLang="en-US" dirty="0">
                <a:latin typeface="Microsoft YaHei" panose="020B0503020204020204" pitchFamily="34" charset="-122"/>
                <a:ea typeface="Microsoft YaHei" panose="020B0503020204020204" pitchFamily="34" charset="-122"/>
              </a:rPr>
              <a:t> </a:t>
            </a:r>
            <a:r>
              <a:rPr lang="en-US" altLang="zh-CN" dirty="0">
                <a:latin typeface="Microsoft YaHei" panose="020B0503020204020204" pitchFamily="34" charset="-122"/>
                <a:ea typeface="Microsoft YaHei" panose="020B0503020204020204" pitchFamily="34" charset="-122"/>
              </a:rPr>
              <a:t>outset</a:t>
            </a:r>
            <a:r>
              <a:rPr lang="en" altLang="zh-CN" dirty="0">
                <a:latin typeface="Microsoft YaHei" panose="020B0503020204020204" pitchFamily="34" charset="-122"/>
                <a:ea typeface="Microsoft YaHei" panose="020B0503020204020204" pitchFamily="34" charset="-122"/>
              </a:rPr>
              <a:t>;</a:t>
            </a:r>
          </a:p>
          <a:p>
            <a:pPr algn="ctr"/>
            <a:r>
              <a:rPr lang="en-US" altLang="zh-CN" dirty="0">
                <a:solidFill>
                  <a:srgbClr val="333333"/>
                </a:solidFill>
                <a:latin typeface="Microsoft YaHei" panose="020B0503020204020204" pitchFamily="34" charset="-122"/>
                <a:ea typeface="Microsoft YaHei" panose="020B0503020204020204" pitchFamily="34" charset="-122"/>
              </a:rPr>
              <a:t>/*</a:t>
            </a:r>
            <a:r>
              <a:rPr lang="zh-CN" altLang="en-US" dirty="0">
                <a:solidFill>
                  <a:srgbClr val="333333"/>
                </a:solidFill>
                <a:latin typeface="Microsoft YaHei" panose="020B0503020204020204" pitchFamily="34" charset="-122"/>
                <a:ea typeface="Microsoft YaHei" panose="020B0503020204020204" pitchFamily="34" charset="-122"/>
              </a:rPr>
              <a:t>盒阴影</a:t>
            </a:r>
            <a:r>
              <a:rPr lang="en-US" altLang="zh-CN" dirty="0">
                <a:solidFill>
                  <a:srgbClr val="333333"/>
                </a:solidFill>
                <a:latin typeface="Microsoft YaHei" panose="020B0503020204020204" pitchFamily="34" charset="-122"/>
                <a:ea typeface="Microsoft YaHei" panose="020B0503020204020204" pitchFamily="34" charset="-122"/>
              </a:rPr>
              <a:t>:</a:t>
            </a:r>
            <a:r>
              <a:rPr lang="zh-CN" altLang="en-US" dirty="0">
                <a:solidFill>
                  <a:srgbClr val="333333"/>
                </a:solidFill>
                <a:latin typeface="Microsoft YaHei" panose="020B0503020204020204" pitchFamily="34" charset="-122"/>
                <a:ea typeface="Microsoft YaHei" panose="020B0503020204020204" pitchFamily="34" charset="-122"/>
              </a:rPr>
              <a:t>水平方向向右偏移</a:t>
            </a:r>
            <a:r>
              <a:rPr lang="en-US" altLang="zh-CN" dirty="0">
                <a:solidFill>
                  <a:srgbClr val="333333"/>
                </a:solidFill>
                <a:latin typeface="Microsoft YaHei" panose="020B0503020204020204" pitchFamily="34" charset="-122"/>
                <a:ea typeface="Microsoft YaHei" panose="020B0503020204020204" pitchFamily="34" charset="-122"/>
              </a:rPr>
              <a:t>100px</a:t>
            </a:r>
            <a:r>
              <a:rPr lang="zh-CN" altLang="en-US" dirty="0">
                <a:solidFill>
                  <a:srgbClr val="333333"/>
                </a:solidFill>
                <a:latin typeface="Microsoft YaHei" panose="020B0503020204020204" pitchFamily="34" charset="-122"/>
                <a:ea typeface="Microsoft YaHei" panose="020B0503020204020204" pitchFamily="34" charset="-122"/>
              </a:rPr>
              <a:t> 垂直方向不偏移 阴影模糊距离为</a:t>
            </a:r>
            <a:r>
              <a:rPr lang="en-US" altLang="zh-CN" dirty="0">
                <a:solidFill>
                  <a:srgbClr val="333333"/>
                </a:solidFill>
                <a:latin typeface="Microsoft YaHei" panose="020B0503020204020204" pitchFamily="34" charset="-122"/>
                <a:ea typeface="Microsoft YaHei" panose="020B0503020204020204" pitchFamily="34" charset="-122"/>
              </a:rPr>
              <a:t>0 </a:t>
            </a:r>
            <a:r>
              <a:rPr lang="zh-CN" altLang="en-US" dirty="0">
                <a:solidFill>
                  <a:srgbClr val="333333"/>
                </a:solidFill>
                <a:latin typeface="Microsoft YaHei" panose="020B0503020204020204" pitchFamily="34" charset="-122"/>
                <a:ea typeface="Microsoft YaHei" panose="020B0503020204020204" pitchFamily="34" charset="-122"/>
              </a:rPr>
              <a:t>阴影缩放为</a:t>
            </a:r>
            <a:r>
              <a:rPr lang="en-US" altLang="zh-CN" dirty="0">
                <a:solidFill>
                  <a:srgbClr val="333333"/>
                </a:solidFill>
                <a:latin typeface="Microsoft YaHei" panose="020B0503020204020204" pitchFamily="34" charset="-122"/>
                <a:ea typeface="Microsoft YaHei" panose="020B0503020204020204" pitchFamily="34" charset="-122"/>
              </a:rPr>
              <a:t>0 </a:t>
            </a:r>
            <a:r>
              <a:rPr lang="zh-CN" altLang="en-US" dirty="0">
                <a:solidFill>
                  <a:srgbClr val="333333"/>
                </a:solidFill>
                <a:latin typeface="Microsoft YaHei" panose="020B0503020204020204" pitchFamily="34" charset="-122"/>
                <a:ea typeface="Microsoft YaHei" panose="020B0503020204020204" pitchFamily="34" charset="-122"/>
              </a:rPr>
              <a:t>阴影颜色为蓝色 外部显示阴影*</a:t>
            </a:r>
            <a:r>
              <a:rPr lang="en-US" altLang="zh-CN" dirty="0">
                <a:solidFill>
                  <a:srgbClr val="333333"/>
                </a:solidFill>
                <a:latin typeface="Microsoft YaHei" panose="020B0503020204020204" pitchFamily="34" charset="-122"/>
                <a:ea typeface="Microsoft YaHei" panose="020B0503020204020204" pitchFamily="34" charset="-122"/>
              </a:rPr>
              <a:t>/</a:t>
            </a:r>
            <a:endParaRPr lang="zh-CN" altLang="en-US" b="0" i="0" dirty="0">
              <a:solidFill>
                <a:srgbClr val="333333"/>
              </a:solidFill>
              <a:effectLst/>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176530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8A1D512B-745A-E940-9ABA-338DC6DE65CC}"/>
              </a:ext>
            </a:extLst>
          </p:cNvPr>
          <p:cNvPicPr>
            <a:picLocks noChangeAspect="1"/>
          </p:cNvPicPr>
          <p:nvPr/>
        </p:nvPicPr>
        <p:blipFill>
          <a:blip r:embed="rId2"/>
          <a:stretch>
            <a:fillRect/>
          </a:stretch>
        </p:blipFill>
        <p:spPr>
          <a:xfrm>
            <a:off x="1984009" y="719443"/>
            <a:ext cx="7913461" cy="4869046"/>
          </a:xfrm>
          <a:prstGeom prst="rect">
            <a:avLst/>
          </a:prstGeom>
        </p:spPr>
      </p:pic>
      <p:grpSp>
        <p:nvGrpSpPr>
          <p:cNvPr id="22" name="组合 21"/>
          <p:cNvGrpSpPr/>
          <p:nvPr/>
        </p:nvGrpSpPr>
        <p:grpSpPr>
          <a:xfrm>
            <a:off x="0" y="381189"/>
            <a:ext cx="694944" cy="505779"/>
            <a:chOff x="0" y="244029"/>
            <a:chExt cx="694944" cy="624651"/>
          </a:xfrm>
          <a:solidFill>
            <a:srgbClr val="3DA591"/>
          </a:solidFill>
        </p:grpSpPr>
        <p:sp>
          <p:nvSpPr>
            <p:cNvPr id="23" name="矩形 22"/>
            <p:cNvSpPr/>
            <p:nvPr/>
          </p:nvSpPr>
          <p:spPr>
            <a:xfrm>
              <a:off x="0" y="244029"/>
              <a:ext cx="548640" cy="62465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24" name="矩形 23"/>
            <p:cNvSpPr/>
            <p:nvPr/>
          </p:nvSpPr>
          <p:spPr>
            <a:xfrm>
              <a:off x="612648" y="244029"/>
              <a:ext cx="82296" cy="624651"/>
            </a:xfrm>
            <a:prstGeom prst="rect">
              <a:avLst/>
            </a:prstGeom>
            <a:solidFill>
              <a:srgbClr val="8CD4C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grpSp>
      <p:sp>
        <p:nvSpPr>
          <p:cNvPr id="14344" name="矩形 24"/>
          <p:cNvSpPr>
            <a:spLocks noChangeArrowheads="1"/>
          </p:cNvSpPr>
          <p:nvPr/>
        </p:nvSpPr>
        <p:spPr bwMode="auto">
          <a:xfrm>
            <a:off x="858837" y="425450"/>
            <a:ext cx="6501454" cy="46166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400" b="1" dirty="0">
                <a:latin typeface="Microsoft YaHei" panose="020B0503020204020204" pitchFamily="34" charset="-122"/>
                <a:ea typeface="Microsoft YaHei" panose="020B0503020204020204" pitchFamily="34" charset="-122"/>
              </a:rPr>
              <a:t>盒阴影偏移样式</a:t>
            </a:r>
          </a:p>
        </p:txBody>
      </p:sp>
      <p:sp>
        <p:nvSpPr>
          <p:cNvPr id="2" name="矩形 1"/>
          <p:cNvSpPr/>
          <p:nvPr/>
        </p:nvSpPr>
        <p:spPr>
          <a:xfrm>
            <a:off x="0" y="6451600"/>
            <a:ext cx="12192000" cy="406400"/>
          </a:xfrm>
          <a:prstGeom prst="rect">
            <a:avLst/>
          </a:prstGeom>
          <a:solidFill>
            <a:srgbClr val="3DA59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 name="矩形 3">
            <a:extLst>
              <a:ext uri="{FF2B5EF4-FFF2-40B4-BE49-F238E27FC236}">
                <a16:creationId xmlns:a16="http://schemas.microsoft.com/office/drawing/2014/main" id="{B21CA619-50E5-7349-87FF-975D14955DB5}"/>
              </a:ext>
            </a:extLst>
          </p:cNvPr>
          <p:cNvSpPr/>
          <p:nvPr/>
        </p:nvSpPr>
        <p:spPr>
          <a:xfrm>
            <a:off x="248554" y="5641699"/>
            <a:ext cx="11943446" cy="923330"/>
          </a:xfrm>
          <a:prstGeom prst="rect">
            <a:avLst/>
          </a:prstGeom>
        </p:spPr>
        <p:txBody>
          <a:bodyPr wrap="square">
            <a:spAutoFit/>
          </a:bodyPr>
          <a:lstStyle/>
          <a:p>
            <a:pPr algn="ctr"/>
            <a:r>
              <a:rPr lang="en" altLang="zh-CN" dirty="0">
                <a:latin typeface="Microsoft YaHei" panose="020B0503020204020204" pitchFamily="34" charset="-122"/>
                <a:ea typeface="Microsoft YaHei" panose="020B0503020204020204" pitchFamily="34" charset="-122"/>
              </a:rPr>
              <a:t>box-shadow:100px </a:t>
            </a:r>
            <a:r>
              <a:rPr lang="en-US" altLang="zh-CN" dirty="0">
                <a:latin typeface="Microsoft YaHei" panose="020B0503020204020204" pitchFamily="34" charset="-122"/>
                <a:ea typeface="Microsoft YaHei" panose="020B0503020204020204" pitchFamily="34" charset="-122"/>
              </a:rPr>
              <a:t>10</a:t>
            </a:r>
            <a:r>
              <a:rPr lang="en" altLang="zh-CN" dirty="0">
                <a:latin typeface="Microsoft YaHei" panose="020B0503020204020204" pitchFamily="34" charset="-122"/>
                <a:ea typeface="Microsoft YaHei" panose="020B0503020204020204" pitchFamily="34" charset="-122"/>
              </a:rPr>
              <a:t>0px 0 0 blue</a:t>
            </a:r>
            <a:r>
              <a:rPr lang="zh-CN" altLang="en-US" dirty="0">
                <a:latin typeface="Microsoft YaHei" panose="020B0503020204020204" pitchFamily="34" charset="-122"/>
                <a:ea typeface="Microsoft YaHei" panose="020B0503020204020204" pitchFamily="34" charset="-122"/>
              </a:rPr>
              <a:t> </a:t>
            </a:r>
            <a:r>
              <a:rPr lang="en-US" altLang="zh-CN" dirty="0">
                <a:latin typeface="Microsoft YaHei" panose="020B0503020204020204" pitchFamily="34" charset="-122"/>
                <a:ea typeface="Microsoft YaHei" panose="020B0503020204020204" pitchFamily="34" charset="-122"/>
              </a:rPr>
              <a:t>outset</a:t>
            </a:r>
            <a:r>
              <a:rPr lang="en" altLang="zh-CN" dirty="0">
                <a:latin typeface="Microsoft YaHei" panose="020B0503020204020204" pitchFamily="34" charset="-122"/>
                <a:ea typeface="Microsoft YaHei" panose="020B0503020204020204" pitchFamily="34" charset="-122"/>
              </a:rPr>
              <a:t>;</a:t>
            </a:r>
          </a:p>
          <a:p>
            <a:pPr algn="ctr"/>
            <a:r>
              <a:rPr lang="en-US" altLang="zh-CN" dirty="0">
                <a:solidFill>
                  <a:srgbClr val="333333"/>
                </a:solidFill>
                <a:latin typeface="Microsoft YaHei" panose="020B0503020204020204" pitchFamily="34" charset="-122"/>
                <a:ea typeface="Microsoft YaHei" panose="020B0503020204020204" pitchFamily="34" charset="-122"/>
              </a:rPr>
              <a:t>/*</a:t>
            </a:r>
            <a:r>
              <a:rPr lang="zh-CN" altLang="en-US" dirty="0">
                <a:solidFill>
                  <a:srgbClr val="333333"/>
                </a:solidFill>
                <a:latin typeface="Microsoft YaHei" panose="020B0503020204020204" pitchFamily="34" charset="-122"/>
                <a:ea typeface="Microsoft YaHei" panose="020B0503020204020204" pitchFamily="34" charset="-122"/>
              </a:rPr>
              <a:t>盒阴影</a:t>
            </a:r>
            <a:r>
              <a:rPr lang="en-US" altLang="zh-CN" dirty="0">
                <a:solidFill>
                  <a:srgbClr val="333333"/>
                </a:solidFill>
                <a:latin typeface="Microsoft YaHei" panose="020B0503020204020204" pitchFamily="34" charset="-122"/>
                <a:ea typeface="Microsoft YaHei" panose="020B0503020204020204" pitchFamily="34" charset="-122"/>
              </a:rPr>
              <a:t>:</a:t>
            </a:r>
            <a:r>
              <a:rPr lang="zh-CN" altLang="en-US" dirty="0">
                <a:solidFill>
                  <a:srgbClr val="333333"/>
                </a:solidFill>
                <a:latin typeface="Microsoft YaHei" panose="020B0503020204020204" pitchFamily="34" charset="-122"/>
                <a:ea typeface="Microsoft YaHei" panose="020B0503020204020204" pitchFamily="34" charset="-122"/>
              </a:rPr>
              <a:t>水平方向向右偏移</a:t>
            </a:r>
            <a:r>
              <a:rPr lang="en-US" altLang="zh-CN" dirty="0">
                <a:solidFill>
                  <a:srgbClr val="333333"/>
                </a:solidFill>
                <a:latin typeface="Microsoft YaHei" panose="020B0503020204020204" pitchFamily="34" charset="-122"/>
                <a:ea typeface="Microsoft YaHei" panose="020B0503020204020204" pitchFamily="34" charset="-122"/>
              </a:rPr>
              <a:t>100px</a:t>
            </a:r>
            <a:r>
              <a:rPr lang="zh-CN" altLang="en-US" dirty="0">
                <a:solidFill>
                  <a:srgbClr val="333333"/>
                </a:solidFill>
                <a:latin typeface="Microsoft YaHei" panose="020B0503020204020204" pitchFamily="34" charset="-122"/>
                <a:ea typeface="Microsoft YaHei" panose="020B0503020204020204" pitchFamily="34" charset="-122"/>
              </a:rPr>
              <a:t> 垂直方向向下偏移</a:t>
            </a:r>
            <a:r>
              <a:rPr lang="en-US" altLang="zh-CN" dirty="0">
                <a:solidFill>
                  <a:srgbClr val="333333"/>
                </a:solidFill>
                <a:latin typeface="Microsoft YaHei" panose="020B0503020204020204" pitchFamily="34" charset="-122"/>
                <a:ea typeface="Microsoft YaHei" panose="020B0503020204020204" pitchFamily="34" charset="-122"/>
              </a:rPr>
              <a:t>100px</a:t>
            </a:r>
            <a:r>
              <a:rPr lang="zh-CN" altLang="en-US" dirty="0">
                <a:solidFill>
                  <a:srgbClr val="333333"/>
                </a:solidFill>
                <a:latin typeface="Microsoft YaHei" panose="020B0503020204020204" pitchFamily="34" charset="-122"/>
                <a:ea typeface="Microsoft YaHei" panose="020B0503020204020204" pitchFamily="34" charset="-122"/>
              </a:rPr>
              <a:t> 阴影模糊距离为</a:t>
            </a:r>
            <a:r>
              <a:rPr lang="en-US" altLang="zh-CN" dirty="0">
                <a:solidFill>
                  <a:srgbClr val="333333"/>
                </a:solidFill>
                <a:latin typeface="Microsoft YaHei" panose="020B0503020204020204" pitchFamily="34" charset="-122"/>
                <a:ea typeface="Microsoft YaHei" panose="020B0503020204020204" pitchFamily="34" charset="-122"/>
              </a:rPr>
              <a:t>0 </a:t>
            </a:r>
            <a:r>
              <a:rPr lang="zh-CN" altLang="en-US" dirty="0">
                <a:solidFill>
                  <a:srgbClr val="333333"/>
                </a:solidFill>
                <a:latin typeface="Microsoft YaHei" panose="020B0503020204020204" pitchFamily="34" charset="-122"/>
                <a:ea typeface="Microsoft YaHei" panose="020B0503020204020204" pitchFamily="34" charset="-122"/>
              </a:rPr>
              <a:t>阴影缩放为</a:t>
            </a:r>
            <a:r>
              <a:rPr lang="en-US" altLang="zh-CN" dirty="0">
                <a:solidFill>
                  <a:srgbClr val="333333"/>
                </a:solidFill>
                <a:latin typeface="Microsoft YaHei" panose="020B0503020204020204" pitchFamily="34" charset="-122"/>
                <a:ea typeface="Microsoft YaHei" panose="020B0503020204020204" pitchFamily="34" charset="-122"/>
              </a:rPr>
              <a:t>0 </a:t>
            </a:r>
            <a:r>
              <a:rPr lang="zh-CN" altLang="en-US" dirty="0">
                <a:solidFill>
                  <a:srgbClr val="333333"/>
                </a:solidFill>
                <a:latin typeface="Microsoft YaHei" panose="020B0503020204020204" pitchFamily="34" charset="-122"/>
                <a:ea typeface="Microsoft YaHei" panose="020B0503020204020204" pitchFamily="34" charset="-122"/>
              </a:rPr>
              <a:t>阴影颜色为蓝色 外部显示阴影*</a:t>
            </a:r>
            <a:r>
              <a:rPr lang="en-US" altLang="zh-CN" dirty="0">
                <a:solidFill>
                  <a:srgbClr val="333333"/>
                </a:solidFill>
                <a:latin typeface="Microsoft YaHei" panose="020B0503020204020204" pitchFamily="34" charset="-122"/>
                <a:ea typeface="Microsoft YaHei" panose="020B0503020204020204" pitchFamily="34" charset="-122"/>
              </a:rPr>
              <a:t>/</a:t>
            </a:r>
            <a:endParaRPr lang="zh-CN" altLang="en-US" b="0" i="0" dirty="0">
              <a:solidFill>
                <a:srgbClr val="333333"/>
              </a:solidFill>
              <a:effectLst/>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1989108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pattFill prst="pct25">
          <a:fgClr>
            <a:srgbClr val="F2F2F2"/>
          </a:fgClr>
          <a:bgClr>
            <a:schemeClr val="bg1"/>
          </a:bgClr>
        </a:pattFill>
        <a:effectLst/>
      </p:bgPr>
    </p:bg>
    <p:spTree>
      <p:nvGrpSpPr>
        <p:cNvPr id="1" name=""/>
        <p:cNvGrpSpPr/>
        <p:nvPr/>
      </p:nvGrpSpPr>
      <p:grpSpPr>
        <a:xfrm>
          <a:off x="0" y="0"/>
          <a:ext cx="0" cy="0"/>
          <a:chOff x="0" y="0"/>
          <a:chExt cx="0" cy="0"/>
        </a:xfrm>
      </p:grpSpPr>
      <p:sp>
        <p:nvSpPr>
          <p:cNvPr id="570" name="任意多边形 569"/>
          <p:cNvSpPr/>
          <p:nvPr/>
        </p:nvSpPr>
        <p:spPr>
          <a:xfrm>
            <a:off x="0" y="270591"/>
            <a:ext cx="12231688" cy="6858000"/>
          </a:xfrm>
          <a:custGeom>
            <a:avLst/>
            <a:gdLst>
              <a:gd name="connsiteX0" fmla="*/ 7126265 w 12231665"/>
              <a:gd name="connsiteY0" fmla="*/ 0 h 6858002"/>
              <a:gd name="connsiteX1" fmla="*/ 12231665 w 12231665"/>
              <a:gd name="connsiteY1" fmla="*/ 0 h 6858002"/>
              <a:gd name="connsiteX2" fmla="*/ 12231665 w 12231665"/>
              <a:gd name="connsiteY2" fmla="*/ 6858002 h 6858002"/>
              <a:gd name="connsiteX3" fmla="*/ 12191999 w 12231665"/>
              <a:gd name="connsiteY3" fmla="*/ 6858002 h 6858002"/>
              <a:gd name="connsiteX4" fmla="*/ 7126265 w 12231665"/>
              <a:gd name="connsiteY4" fmla="*/ 6858002 h 6858002"/>
              <a:gd name="connsiteX5" fmla="*/ 6461796 w 12231665"/>
              <a:gd name="connsiteY5" fmla="*/ 6858002 h 6858002"/>
              <a:gd name="connsiteX6" fmla="*/ 4652518 w 12231665"/>
              <a:gd name="connsiteY6" fmla="*/ 6858002 h 6858002"/>
              <a:gd name="connsiteX7" fmla="*/ 0 w 12231665"/>
              <a:gd name="connsiteY7" fmla="*/ 6858002 h 6858002"/>
              <a:gd name="connsiteX8" fmla="*/ 0 w 12231665"/>
              <a:gd name="connsiteY8" fmla="*/ 6057902 h 6858002"/>
              <a:gd name="connsiteX9" fmla="*/ 5532124 w 12231665"/>
              <a:gd name="connsiteY9" fmla="*/ 6057902 h 6858002"/>
              <a:gd name="connsiteX10" fmla="*/ 7126265 w 12231665"/>
              <a:gd name="connsiteY10" fmla="*/ 4607853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31665" h="6858002">
                <a:moveTo>
                  <a:pt x="7126265" y="0"/>
                </a:moveTo>
                <a:lnTo>
                  <a:pt x="12231665" y="0"/>
                </a:lnTo>
                <a:lnTo>
                  <a:pt x="12231665" y="6858002"/>
                </a:lnTo>
                <a:lnTo>
                  <a:pt x="12191999" y="6858002"/>
                </a:lnTo>
                <a:lnTo>
                  <a:pt x="7126265" y="6858002"/>
                </a:lnTo>
                <a:lnTo>
                  <a:pt x="6461796" y="6858002"/>
                </a:lnTo>
                <a:lnTo>
                  <a:pt x="4652518" y="6858002"/>
                </a:lnTo>
                <a:lnTo>
                  <a:pt x="0" y="6858002"/>
                </a:lnTo>
                <a:lnTo>
                  <a:pt x="0" y="6057902"/>
                </a:lnTo>
                <a:lnTo>
                  <a:pt x="5532124" y="6057902"/>
                </a:lnTo>
                <a:lnTo>
                  <a:pt x="7126265" y="4607853"/>
                </a:lnTo>
                <a:close/>
              </a:path>
            </a:pathLst>
          </a:custGeom>
          <a:solidFill>
            <a:srgbClr val="3DA59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nvGrpSpPr>
          <p:cNvPr id="4099" name="组合 617"/>
          <p:cNvGrpSpPr>
            <a:grpSpLocks/>
          </p:cNvGrpSpPr>
          <p:nvPr/>
        </p:nvGrpSpPr>
        <p:grpSpPr bwMode="auto">
          <a:xfrm>
            <a:off x="7941130" y="3053670"/>
            <a:ext cx="3776662" cy="1050925"/>
            <a:chOff x="8072356" y="1205108"/>
            <a:chExt cx="3492286" cy="986991"/>
          </a:xfrm>
        </p:grpSpPr>
        <p:sp>
          <p:nvSpPr>
            <p:cNvPr id="619" name="矩形 570"/>
            <p:cNvSpPr/>
            <p:nvPr/>
          </p:nvSpPr>
          <p:spPr>
            <a:xfrm>
              <a:off x="8183921" y="1281146"/>
              <a:ext cx="3380721" cy="910953"/>
            </a:xfrm>
            <a:custGeom>
              <a:avLst/>
              <a:gdLst>
                <a:gd name="connsiteX0" fmla="*/ 0 w 3522887"/>
                <a:gd name="connsiteY0" fmla="*/ 0 h 878616"/>
                <a:gd name="connsiteX1" fmla="*/ 3522887 w 3522887"/>
                <a:gd name="connsiteY1" fmla="*/ 0 h 878616"/>
                <a:gd name="connsiteX2" fmla="*/ 3522887 w 3522887"/>
                <a:gd name="connsiteY2" fmla="*/ 878616 h 878616"/>
                <a:gd name="connsiteX3" fmla="*/ 0 w 3522887"/>
                <a:gd name="connsiteY3" fmla="*/ 878616 h 878616"/>
                <a:gd name="connsiteX4" fmla="*/ 0 w 3522887"/>
                <a:gd name="connsiteY4" fmla="*/ 0 h 878616"/>
                <a:gd name="connsiteX0" fmla="*/ 76200 w 3522887"/>
                <a:gd name="connsiteY0" fmla="*/ 495300 h 878616"/>
                <a:gd name="connsiteX1" fmla="*/ 3522887 w 3522887"/>
                <a:gd name="connsiteY1" fmla="*/ 0 h 878616"/>
                <a:gd name="connsiteX2" fmla="*/ 3522887 w 3522887"/>
                <a:gd name="connsiteY2" fmla="*/ 878616 h 878616"/>
                <a:gd name="connsiteX3" fmla="*/ 0 w 3522887"/>
                <a:gd name="connsiteY3" fmla="*/ 878616 h 878616"/>
                <a:gd name="connsiteX4" fmla="*/ 76200 w 3522887"/>
                <a:gd name="connsiteY4" fmla="*/ 495300 h 878616"/>
                <a:gd name="connsiteX0" fmla="*/ 76200 w 3694337"/>
                <a:gd name="connsiteY0" fmla="*/ 533400 h 916716"/>
                <a:gd name="connsiteX1" fmla="*/ 3694337 w 3694337"/>
                <a:gd name="connsiteY1" fmla="*/ 0 h 916716"/>
                <a:gd name="connsiteX2" fmla="*/ 3522887 w 3694337"/>
                <a:gd name="connsiteY2" fmla="*/ 916716 h 916716"/>
                <a:gd name="connsiteX3" fmla="*/ 0 w 3694337"/>
                <a:gd name="connsiteY3" fmla="*/ 916716 h 916716"/>
                <a:gd name="connsiteX4" fmla="*/ 76200 w 3694337"/>
                <a:gd name="connsiteY4" fmla="*/ 533400 h 916716"/>
                <a:gd name="connsiteX0" fmla="*/ 38100 w 3656237"/>
                <a:gd name="connsiteY0" fmla="*/ 533400 h 1050066"/>
                <a:gd name="connsiteX1" fmla="*/ 3656237 w 3656237"/>
                <a:gd name="connsiteY1" fmla="*/ 0 h 1050066"/>
                <a:gd name="connsiteX2" fmla="*/ 3484787 w 3656237"/>
                <a:gd name="connsiteY2" fmla="*/ 916716 h 1050066"/>
                <a:gd name="connsiteX3" fmla="*/ 0 w 3656237"/>
                <a:gd name="connsiteY3" fmla="*/ 1050066 h 1050066"/>
                <a:gd name="connsiteX4" fmla="*/ 38100 w 3656237"/>
                <a:gd name="connsiteY4" fmla="*/ 533400 h 1050066"/>
                <a:gd name="connsiteX0" fmla="*/ 38100 w 3656237"/>
                <a:gd name="connsiteY0" fmla="*/ 533400 h 1050066"/>
                <a:gd name="connsiteX1" fmla="*/ 3656237 w 3656237"/>
                <a:gd name="connsiteY1" fmla="*/ 0 h 1050066"/>
                <a:gd name="connsiteX2" fmla="*/ 3332387 w 3656237"/>
                <a:gd name="connsiteY2" fmla="*/ 707166 h 1050066"/>
                <a:gd name="connsiteX3" fmla="*/ 0 w 3656237"/>
                <a:gd name="connsiteY3" fmla="*/ 1050066 h 1050066"/>
                <a:gd name="connsiteX4" fmla="*/ 38100 w 3656237"/>
                <a:gd name="connsiteY4" fmla="*/ 533400 h 1050066"/>
                <a:gd name="connsiteX0" fmla="*/ 38100 w 3656237"/>
                <a:gd name="connsiteY0" fmla="*/ 533400 h 1050066"/>
                <a:gd name="connsiteX1" fmla="*/ 3656237 w 3656237"/>
                <a:gd name="connsiteY1" fmla="*/ 0 h 1050066"/>
                <a:gd name="connsiteX2" fmla="*/ 3503837 w 3656237"/>
                <a:gd name="connsiteY2" fmla="*/ 669066 h 1050066"/>
                <a:gd name="connsiteX3" fmla="*/ 0 w 3656237"/>
                <a:gd name="connsiteY3" fmla="*/ 1050066 h 1050066"/>
                <a:gd name="connsiteX4" fmla="*/ 38100 w 3656237"/>
                <a:gd name="connsiteY4" fmla="*/ 533400 h 1050066"/>
                <a:gd name="connsiteX0" fmla="*/ 38100 w 3656237"/>
                <a:gd name="connsiteY0" fmla="*/ 533400 h 1050066"/>
                <a:gd name="connsiteX1" fmla="*/ 3656237 w 3656237"/>
                <a:gd name="connsiteY1" fmla="*/ 0 h 1050066"/>
                <a:gd name="connsiteX2" fmla="*/ 3541937 w 3656237"/>
                <a:gd name="connsiteY2" fmla="*/ 650016 h 1050066"/>
                <a:gd name="connsiteX3" fmla="*/ 0 w 3656237"/>
                <a:gd name="connsiteY3" fmla="*/ 1050066 h 1050066"/>
                <a:gd name="connsiteX4" fmla="*/ 38100 w 3656237"/>
                <a:gd name="connsiteY4" fmla="*/ 533400 h 10500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56237" h="1050066">
                  <a:moveTo>
                    <a:pt x="38100" y="533400"/>
                  </a:moveTo>
                  <a:lnTo>
                    <a:pt x="3656237" y="0"/>
                  </a:lnTo>
                  <a:lnTo>
                    <a:pt x="3541937" y="650016"/>
                  </a:lnTo>
                  <a:lnTo>
                    <a:pt x="0" y="1050066"/>
                  </a:lnTo>
                  <a:lnTo>
                    <a:pt x="38100" y="533400"/>
                  </a:lnTo>
                  <a:close/>
                </a:path>
              </a:pathLst>
            </a:custGeom>
            <a:solidFill>
              <a:srgbClr val="CF700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2400"/>
            </a:p>
          </p:txBody>
        </p:sp>
        <p:sp>
          <p:nvSpPr>
            <p:cNvPr id="620" name="矩形 619"/>
            <p:cNvSpPr/>
            <p:nvPr/>
          </p:nvSpPr>
          <p:spPr>
            <a:xfrm>
              <a:off x="8072356" y="1205108"/>
              <a:ext cx="3257412" cy="761862"/>
            </a:xfrm>
            <a:prstGeom prst="rect">
              <a:avLst/>
            </a:prstGeom>
            <a:solidFill>
              <a:srgbClr val="F9A44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2400"/>
            </a:p>
          </p:txBody>
        </p:sp>
      </p:grpSp>
      <p:grpSp>
        <p:nvGrpSpPr>
          <p:cNvPr id="4100" name="组合 614"/>
          <p:cNvGrpSpPr>
            <a:grpSpLocks/>
          </p:cNvGrpSpPr>
          <p:nvPr/>
        </p:nvGrpSpPr>
        <p:grpSpPr bwMode="auto">
          <a:xfrm>
            <a:off x="7941130" y="1756221"/>
            <a:ext cx="3776662" cy="1050925"/>
            <a:chOff x="8072356" y="1205108"/>
            <a:chExt cx="3492286" cy="986991"/>
          </a:xfrm>
        </p:grpSpPr>
        <p:sp>
          <p:nvSpPr>
            <p:cNvPr id="616" name="矩形 570"/>
            <p:cNvSpPr/>
            <p:nvPr/>
          </p:nvSpPr>
          <p:spPr>
            <a:xfrm>
              <a:off x="8183921" y="1281145"/>
              <a:ext cx="3380721" cy="910954"/>
            </a:xfrm>
            <a:custGeom>
              <a:avLst/>
              <a:gdLst>
                <a:gd name="connsiteX0" fmla="*/ 0 w 3522887"/>
                <a:gd name="connsiteY0" fmla="*/ 0 h 878616"/>
                <a:gd name="connsiteX1" fmla="*/ 3522887 w 3522887"/>
                <a:gd name="connsiteY1" fmla="*/ 0 h 878616"/>
                <a:gd name="connsiteX2" fmla="*/ 3522887 w 3522887"/>
                <a:gd name="connsiteY2" fmla="*/ 878616 h 878616"/>
                <a:gd name="connsiteX3" fmla="*/ 0 w 3522887"/>
                <a:gd name="connsiteY3" fmla="*/ 878616 h 878616"/>
                <a:gd name="connsiteX4" fmla="*/ 0 w 3522887"/>
                <a:gd name="connsiteY4" fmla="*/ 0 h 878616"/>
                <a:gd name="connsiteX0" fmla="*/ 76200 w 3522887"/>
                <a:gd name="connsiteY0" fmla="*/ 495300 h 878616"/>
                <a:gd name="connsiteX1" fmla="*/ 3522887 w 3522887"/>
                <a:gd name="connsiteY1" fmla="*/ 0 h 878616"/>
                <a:gd name="connsiteX2" fmla="*/ 3522887 w 3522887"/>
                <a:gd name="connsiteY2" fmla="*/ 878616 h 878616"/>
                <a:gd name="connsiteX3" fmla="*/ 0 w 3522887"/>
                <a:gd name="connsiteY3" fmla="*/ 878616 h 878616"/>
                <a:gd name="connsiteX4" fmla="*/ 76200 w 3522887"/>
                <a:gd name="connsiteY4" fmla="*/ 495300 h 878616"/>
                <a:gd name="connsiteX0" fmla="*/ 76200 w 3694337"/>
                <a:gd name="connsiteY0" fmla="*/ 533400 h 916716"/>
                <a:gd name="connsiteX1" fmla="*/ 3694337 w 3694337"/>
                <a:gd name="connsiteY1" fmla="*/ 0 h 916716"/>
                <a:gd name="connsiteX2" fmla="*/ 3522887 w 3694337"/>
                <a:gd name="connsiteY2" fmla="*/ 916716 h 916716"/>
                <a:gd name="connsiteX3" fmla="*/ 0 w 3694337"/>
                <a:gd name="connsiteY3" fmla="*/ 916716 h 916716"/>
                <a:gd name="connsiteX4" fmla="*/ 76200 w 3694337"/>
                <a:gd name="connsiteY4" fmla="*/ 533400 h 916716"/>
                <a:gd name="connsiteX0" fmla="*/ 38100 w 3656237"/>
                <a:gd name="connsiteY0" fmla="*/ 533400 h 1050066"/>
                <a:gd name="connsiteX1" fmla="*/ 3656237 w 3656237"/>
                <a:gd name="connsiteY1" fmla="*/ 0 h 1050066"/>
                <a:gd name="connsiteX2" fmla="*/ 3484787 w 3656237"/>
                <a:gd name="connsiteY2" fmla="*/ 916716 h 1050066"/>
                <a:gd name="connsiteX3" fmla="*/ 0 w 3656237"/>
                <a:gd name="connsiteY3" fmla="*/ 1050066 h 1050066"/>
                <a:gd name="connsiteX4" fmla="*/ 38100 w 3656237"/>
                <a:gd name="connsiteY4" fmla="*/ 533400 h 1050066"/>
                <a:gd name="connsiteX0" fmla="*/ 38100 w 3656237"/>
                <a:gd name="connsiteY0" fmla="*/ 533400 h 1050066"/>
                <a:gd name="connsiteX1" fmla="*/ 3656237 w 3656237"/>
                <a:gd name="connsiteY1" fmla="*/ 0 h 1050066"/>
                <a:gd name="connsiteX2" fmla="*/ 3332387 w 3656237"/>
                <a:gd name="connsiteY2" fmla="*/ 707166 h 1050066"/>
                <a:gd name="connsiteX3" fmla="*/ 0 w 3656237"/>
                <a:gd name="connsiteY3" fmla="*/ 1050066 h 1050066"/>
                <a:gd name="connsiteX4" fmla="*/ 38100 w 3656237"/>
                <a:gd name="connsiteY4" fmla="*/ 533400 h 1050066"/>
                <a:gd name="connsiteX0" fmla="*/ 38100 w 3656237"/>
                <a:gd name="connsiteY0" fmla="*/ 533400 h 1050066"/>
                <a:gd name="connsiteX1" fmla="*/ 3656237 w 3656237"/>
                <a:gd name="connsiteY1" fmla="*/ 0 h 1050066"/>
                <a:gd name="connsiteX2" fmla="*/ 3503837 w 3656237"/>
                <a:gd name="connsiteY2" fmla="*/ 669066 h 1050066"/>
                <a:gd name="connsiteX3" fmla="*/ 0 w 3656237"/>
                <a:gd name="connsiteY3" fmla="*/ 1050066 h 1050066"/>
                <a:gd name="connsiteX4" fmla="*/ 38100 w 3656237"/>
                <a:gd name="connsiteY4" fmla="*/ 533400 h 1050066"/>
                <a:gd name="connsiteX0" fmla="*/ 38100 w 3656237"/>
                <a:gd name="connsiteY0" fmla="*/ 533400 h 1050066"/>
                <a:gd name="connsiteX1" fmla="*/ 3656237 w 3656237"/>
                <a:gd name="connsiteY1" fmla="*/ 0 h 1050066"/>
                <a:gd name="connsiteX2" fmla="*/ 3541937 w 3656237"/>
                <a:gd name="connsiteY2" fmla="*/ 650016 h 1050066"/>
                <a:gd name="connsiteX3" fmla="*/ 0 w 3656237"/>
                <a:gd name="connsiteY3" fmla="*/ 1050066 h 1050066"/>
                <a:gd name="connsiteX4" fmla="*/ 38100 w 3656237"/>
                <a:gd name="connsiteY4" fmla="*/ 533400 h 10500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56237" h="1050066">
                  <a:moveTo>
                    <a:pt x="38100" y="533400"/>
                  </a:moveTo>
                  <a:lnTo>
                    <a:pt x="3656237" y="0"/>
                  </a:lnTo>
                  <a:lnTo>
                    <a:pt x="3541937" y="650016"/>
                  </a:lnTo>
                  <a:lnTo>
                    <a:pt x="0" y="1050066"/>
                  </a:lnTo>
                  <a:lnTo>
                    <a:pt x="38100" y="533400"/>
                  </a:lnTo>
                  <a:close/>
                </a:path>
              </a:pathLst>
            </a:custGeom>
            <a:solidFill>
              <a:srgbClr val="CF700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2400"/>
            </a:p>
          </p:txBody>
        </p:sp>
        <p:sp>
          <p:nvSpPr>
            <p:cNvPr id="617" name="矩形 616"/>
            <p:cNvSpPr/>
            <p:nvPr/>
          </p:nvSpPr>
          <p:spPr>
            <a:xfrm>
              <a:off x="8072356" y="1205108"/>
              <a:ext cx="3257412" cy="761861"/>
            </a:xfrm>
            <a:prstGeom prst="rect">
              <a:avLst/>
            </a:prstGeom>
            <a:solidFill>
              <a:srgbClr val="F9A44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2400"/>
            </a:p>
          </p:txBody>
        </p:sp>
      </p:grpSp>
      <p:sp>
        <p:nvSpPr>
          <p:cNvPr id="8" name="矩形 7"/>
          <p:cNvSpPr/>
          <p:nvPr/>
        </p:nvSpPr>
        <p:spPr>
          <a:xfrm>
            <a:off x="5141913" y="2484438"/>
            <a:ext cx="730250" cy="1630362"/>
          </a:xfrm>
          <a:prstGeom prst="rect">
            <a:avLst/>
          </a:prstGeom>
          <a:solidFill>
            <a:srgbClr val="CF700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7" name="矩形 6"/>
          <p:cNvSpPr/>
          <p:nvPr/>
        </p:nvSpPr>
        <p:spPr>
          <a:xfrm>
            <a:off x="5062538" y="2597150"/>
            <a:ext cx="731837" cy="1630363"/>
          </a:xfrm>
          <a:prstGeom prst="rect">
            <a:avLst/>
          </a:prstGeom>
          <a:solidFill>
            <a:srgbClr val="F9A44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103" name="文本框 371"/>
          <p:cNvSpPr txBox="1">
            <a:spLocks noChangeArrowheads="1"/>
          </p:cNvSpPr>
          <p:nvPr/>
        </p:nvSpPr>
        <p:spPr bwMode="auto">
          <a:xfrm>
            <a:off x="5027613" y="2816225"/>
            <a:ext cx="800100" cy="1119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spAutoFit/>
          </a:bodyPr>
          <a:lstStyle>
            <a:lvl1pPr>
              <a:defRPr sz="2800">
                <a:solidFill>
                  <a:schemeClr val="tx1"/>
                </a:solidFill>
                <a:latin typeface="Calibri" pitchFamily="34" charset="0"/>
                <a:ea typeface="宋体" pitchFamily="2" charset="-122"/>
              </a:defRPr>
            </a:lvl1pPr>
            <a:lvl2pPr marL="742950" indent="-285750">
              <a:defRPr sz="2400">
                <a:solidFill>
                  <a:schemeClr val="tx1"/>
                </a:solidFill>
                <a:latin typeface="Calibri" pitchFamily="34" charset="0"/>
                <a:ea typeface="宋体" pitchFamily="2" charset="-122"/>
              </a:defRPr>
            </a:lvl2pPr>
            <a:lvl3pPr>
              <a:defRPr sz="2000">
                <a:solidFill>
                  <a:schemeClr val="tx1"/>
                </a:solidFill>
                <a:latin typeface="Calibri" pitchFamily="34" charset="0"/>
                <a:ea typeface="宋体" pitchFamily="2" charset="-122"/>
              </a:defRPr>
            </a:lvl3pPr>
            <a:lvl4pPr>
              <a:defRPr>
                <a:solidFill>
                  <a:schemeClr val="tx1"/>
                </a:solidFill>
                <a:latin typeface="Calibri" pitchFamily="34" charset="0"/>
                <a:ea typeface="宋体" pitchFamily="2" charset="-122"/>
              </a:defRPr>
            </a:lvl4pPr>
            <a:lvl5pPr>
              <a:defRPr>
                <a:solidFill>
                  <a:schemeClr val="tx1"/>
                </a:solidFill>
                <a:latin typeface="Calibri" pitchFamily="34" charset="0"/>
                <a:ea typeface="宋体" pitchFamily="2" charset="-122"/>
              </a:defRPr>
            </a:lvl5pPr>
            <a:lvl6pPr eaLnBrk="0" fontAlgn="base" hangingPunct="0">
              <a:spcAft>
                <a:spcPct val="0"/>
              </a:spcAft>
              <a:defRPr>
                <a:solidFill>
                  <a:schemeClr val="tx1"/>
                </a:solidFill>
                <a:latin typeface="Calibri" pitchFamily="34" charset="0"/>
                <a:ea typeface="宋体" pitchFamily="2" charset="-122"/>
              </a:defRPr>
            </a:lvl6pPr>
            <a:lvl7pPr eaLnBrk="0" fontAlgn="base" hangingPunct="0">
              <a:spcAft>
                <a:spcPct val="0"/>
              </a:spcAft>
              <a:defRPr>
                <a:solidFill>
                  <a:schemeClr val="tx1"/>
                </a:solidFill>
                <a:latin typeface="Calibri" pitchFamily="34" charset="0"/>
                <a:ea typeface="宋体" pitchFamily="2" charset="-122"/>
              </a:defRPr>
            </a:lvl7pPr>
            <a:lvl8pPr eaLnBrk="0" fontAlgn="base" hangingPunct="0">
              <a:spcAft>
                <a:spcPct val="0"/>
              </a:spcAft>
              <a:defRPr>
                <a:solidFill>
                  <a:schemeClr val="tx1"/>
                </a:solidFill>
                <a:latin typeface="Calibri" pitchFamily="34" charset="0"/>
                <a:ea typeface="宋体" pitchFamily="2" charset="-122"/>
              </a:defRPr>
            </a:lvl8pPr>
            <a:lvl9pPr eaLnBrk="0" fontAlgn="base" hangingPunct="0">
              <a:spcAft>
                <a:spcPct val="0"/>
              </a:spcAft>
              <a:defRPr>
                <a:solidFill>
                  <a:schemeClr val="tx1"/>
                </a:solidFill>
                <a:latin typeface="Calibri" pitchFamily="34" charset="0"/>
                <a:ea typeface="宋体" pitchFamily="2" charset="-122"/>
              </a:defRPr>
            </a:lvl9pPr>
          </a:lstStyle>
          <a:p>
            <a:pPr eaLnBrk="1" hangingPunct="1"/>
            <a:r>
              <a:rPr lang="zh-CN" altLang="en-US" sz="4000" b="1">
                <a:solidFill>
                  <a:schemeClr val="bg1"/>
                </a:solidFill>
                <a:latin typeface="微软雅黑" pitchFamily="34" charset="-122"/>
                <a:ea typeface="微软雅黑" pitchFamily="34" charset="-122"/>
              </a:rPr>
              <a:t>目录</a:t>
            </a:r>
          </a:p>
        </p:txBody>
      </p:sp>
      <p:pic>
        <p:nvPicPr>
          <p:cNvPr id="4104" name="图片 566"/>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03350" y="947738"/>
            <a:ext cx="2136775" cy="488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105" name="组合 573"/>
          <p:cNvGrpSpPr>
            <a:grpSpLocks/>
          </p:cNvGrpSpPr>
          <p:nvPr/>
        </p:nvGrpSpPr>
        <p:grpSpPr bwMode="auto">
          <a:xfrm>
            <a:off x="7955416" y="458107"/>
            <a:ext cx="3776662" cy="1050925"/>
            <a:chOff x="8072356" y="1205108"/>
            <a:chExt cx="3492286" cy="986991"/>
          </a:xfrm>
        </p:grpSpPr>
        <p:sp>
          <p:nvSpPr>
            <p:cNvPr id="571" name="矩形 570"/>
            <p:cNvSpPr/>
            <p:nvPr/>
          </p:nvSpPr>
          <p:spPr>
            <a:xfrm>
              <a:off x="8183921" y="1281145"/>
              <a:ext cx="3380721" cy="910954"/>
            </a:xfrm>
            <a:custGeom>
              <a:avLst/>
              <a:gdLst>
                <a:gd name="connsiteX0" fmla="*/ 0 w 3522887"/>
                <a:gd name="connsiteY0" fmla="*/ 0 h 878616"/>
                <a:gd name="connsiteX1" fmla="*/ 3522887 w 3522887"/>
                <a:gd name="connsiteY1" fmla="*/ 0 h 878616"/>
                <a:gd name="connsiteX2" fmla="*/ 3522887 w 3522887"/>
                <a:gd name="connsiteY2" fmla="*/ 878616 h 878616"/>
                <a:gd name="connsiteX3" fmla="*/ 0 w 3522887"/>
                <a:gd name="connsiteY3" fmla="*/ 878616 h 878616"/>
                <a:gd name="connsiteX4" fmla="*/ 0 w 3522887"/>
                <a:gd name="connsiteY4" fmla="*/ 0 h 878616"/>
                <a:gd name="connsiteX0" fmla="*/ 76200 w 3522887"/>
                <a:gd name="connsiteY0" fmla="*/ 495300 h 878616"/>
                <a:gd name="connsiteX1" fmla="*/ 3522887 w 3522887"/>
                <a:gd name="connsiteY1" fmla="*/ 0 h 878616"/>
                <a:gd name="connsiteX2" fmla="*/ 3522887 w 3522887"/>
                <a:gd name="connsiteY2" fmla="*/ 878616 h 878616"/>
                <a:gd name="connsiteX3" fmla="*/ 0 w 3522887"/>
                <a:gd name="connsiteY3" fmla="*/ 878616 h 878616"/>
                <a:gd name="connsiteX4" fmla="*/ 76200 w 3522887"/>
                <a:gd name="connsiteY4" fmla="*/ 495300 h 878616"/>
                <a:gd name="connsiteX0" fmla="*/ 76200 w 3694337"/>
                <a:gd name="connsiteY0" fmla="*/ 533400 h 916716"/>
                <a:gd name="connsiteX1" fmla="*/ 3694337 w 3694337"/>
                <a:gd name="connsiteY1" fmla="*/ 0 h 916716"/>
                <a:gd name="connsiteX2" fmla="*/ 3522887 w 3694337"/>
                <a:gd name="connsiteY2" fmla="*/ 916716 h 916716"/>
                <a:gd name="connsiteX3" fmla="*/ 0 w 3694337"/>
                <a:gd name="connsiteY3" fmla="*/ 916716 h 916716"/>
                <a:gd name="connsiteX4" fmla="*/ 76200 w 3694337"/>
                <a:gd name="connsiteY4" fmla="*/ 533400 h 916716"/>
                <a:gd name="connsiteX0" fmla="*/ 38100 w 3656237"/>
                <a:gd name="connsiteY0" fmla="*/ 533400 h 1050066"/>
                <a:gd name="connsiteX1" fmla="*/ 3656237 w 3656237"/>
                <a:gd name="connsiteY1" fmla="*/ 0 h 1050066"/>
                <a:gd name="connsiteX2" fmla="*/ 3484787 w 3656237"/>
                <a:gd name="connsiteY2" fmla="*/ 916716 h 1050066"/>
                <a:gd name="connsiteX3" fmla="*/ 0 w 3656237"/>
                <a:gd name="connsiteY3" fmla="*/ 1050066 h 1050066"/>
                <a:gd name="connsiteX4" fmla="*/ 38100 w 3656237"/>
                <a:gd name="connsiteY4" fmla="*/ 533400 h 1050066"/>
                <a:gd name="connsiteX0" fmla="*/ 38100 w 3656237"/>
                <a:gd name="connsiteY0" fmla="*/ 533400 h 1050066"/>
                <a:gd name="connsiteX1" fmla="*/ 3656237 w 3656237"/>
                <a:gd name="connsiteY1" fmla="*/ 0 h 1050066"/>
                <a:gd name="connsiteX2" fmla="*/ 3332387 w 3656237"/>
                <a:gd name="connsiteY2" fmla="*/ 707166 h 1050066"/>
                <a:gd name="connsiteX3" fmla="*/ 0 w 3656237"/>
                <a:gd name="connsiteY3" fmla="*/ 1050066 h 1050066"/>
                <a:gd name="connsiteX4" fmla="*/ 38100 w 3656237"/>
                <a:gd name="connsiteY4" fmla="*/ 533400 h 1050066"/>
                <a:gd name="connsiteX0" fmla="*/ 38100 w 3656237"/>
                <a:gd name="connsiteY0" fmla="*/ 533400 h 1050066"/>
                <a:gd name="connsiteX1" fmla="*/ 3656237 w 3656237"/>
                <a:gd name="connsiteY1" fmla="*/ 0 h 1050066"/>
                <a:gd name="connsiteX2" fmla="*/ 3503837 w 3656237"/>
                <a:gd name="connsiteY2" fmla="*/ 669066 h 1050066"/>
                <a:gd name="connsiteX3" fmla="*/ 0 w 3656237"/>
                <a:gd name="connsiteY3" fmla="*/ 1050066 h 1050066"/>
                <a:gd name="connsiteX4" fmla="*/ 38100 w 3656237"/>
                <a:gd name="connsiteY4" fmla="*/ 533400 h 1050066"/>
                <a:gd name="connsiteX0" fmla="*/ 38100 w 3656237"/>
                <a:gd name="connsiteY0" fmla="*/ 533400 h 1050066"/>
                <a:gd name="connsiteX1" fmla="*/ 3656237 w 3656237"/>
                <a:gd name="connsiteY1" fmla="*/ 0 h 1050066"/>
                <a:gd name="connsiteX2" fmla="*/ 3541937 w 3656237"/>
                <a:gd name="connsiteY2" fmla="*/ 650016 h 1050066"/>
                <a:gd name="connsiteX3" fmla="*/ 0 w 3656237"/>
                <a:gd name="connsiteY3" fmla="*/ 1050066 h 1050066"/>
                <a:gd name="connsiteX4" fmla="*/ 38100 w 3656237"/>
                <a:gd name="connsiteY4" fmla="*/ 533400 h 10500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56237" h="1050066">
                  <a:moveTo>
                    <a:pt x="38100" y="533400"/>
                  </a:moveTo>
                  <a:lnTo>
                    <a:pt x="3656237" y="0"/>
                  </a:lnTo>
                  <a:lnTo>
                    <a:pt x="3541937" y="650016"/>
                  </a:lnTo>
                  <a:lnTo>
                    <a:pt x="0" y="1050066"/>
                  </a:lnTo>
                  <a:lnTo>
                    <a:pt x="38100" y="533400"/>
                  </a:lnTo>
                  <a:close/>
                </a:path>
              </a:pathLst>
            </a:custGeom>
            <a:solidFill>
              <a:srgbClr val="CF700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2400"/>
            </a:p>
          </p:txBody>
        </p:sp>
        <p:sp>
          <p:nvSpPr>
            <p:cNvPr id="573" name="矩形 572"/>
            <p:cNvSpPr/>
            <p:nvPr/>
          </p:nvSpPr>
          <p:spPr>
            <a:xfrm>
              <a:off x="8072356" y="1205108"/>
              <a:ext cx="3257412" cy="761861"/>
            </a:xfrm>
            <a:prstGeom prst="rect">
              <a:avLst/>
            </a:prstGeom>
            <a:solidFill>
              <a:srgbClr val="F9A44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2400"/>
            </a:p>
          </p:txBody>
        </p:sp>
      </p:grpSp>
      <p:sp>
        <p:nvSpPr>
          <p:cNvPr id="4106" name="文本框 587"/>
          <p:cNvSpPr txBox="1">
            <a:spLocks noChangeArrowheads="1"/>
          </p:cNvSpPr>
          <p:nvPr/>
        </p:nvSpPr>
        <p:spPr bwMode="auto">
          <a:xfrm>
            <a:off x="8061780" y="635197"/>
            <a:ext cx="212590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Calibri" pitchFamily="34" charset="0"/>
                <a:ea typeface="宋体" pitchFamily="2" charset="-122"/>
              </a:defRPr>
            </a:lvl1pPr>
            <a:lvl2pPr marL="742950" indent="-285750">
              <a:defRPr sz="2400">
                <a:solidFill>
                  <a:schemeClr val="tx1"/>
                </a:solidFill>
                <a:latin typeface="Calibri" pitchFamily="34" charset="0"/>
                <a:ea typeface="宋体" pitchFamily="2" charset="-122"/>
              </a:defRPr>
            </a:lvl2pPr>
            <a:lvl3pPr>
              <a:defRPr sz="2000">
                <a:solidFill>
                  <a:schemeClr val="tx1"/>
                </a:solidFill>
                <a:latin typeface="Calibri" pitchFamily="34" charset="0"/>
                <a:ea typeface="宋体" pitchFamily="2" charset="-122"/>
              </a:defRPr>
            </a:lvl3pPr>
            <a:lvl4pPr>
              <a:defRPr>
                <a:solidFill>
                  <a:schemeClr val="tx1"/>
                </a:solidFill>
                <a:latin typeface="Calibri" pitchFamily="34" charset="0"/>
                <a:ea typeface="宋体" pitchFamily="2" charset="-122"/>
              </a:defRPr>
            </a:lvl4pPr>
            <a:lvl5pPr>
              <a:defRPr>
                <a:solidFill>
                  <a:schemeClr val="tx1"/>
                </a:solidFill>
                <a:latin typeface="Calibri" pitchFamily="34" charset="0"/>
                <a:ea typeface="宋体" pitchFamily="2" charset="-122"/>
              </a:defRPr>
            </a:lvl5pPr>
            <a:lvl6pPr eaLnBrk="0" fontAlgn="base" hangingPunct="0">
              <a:spcAft>
                <a:spcPct val="0"/>
              </a:spcAft>
              <a:defRPr>
                <a:solidFill>
                  <a:schemeClr val="tx1"/>
                </a:solidFill>
                <a:latin typeface="Calibri" pitchFamily="34" charset="0"/>
                <a:ea typeface="宋体" pitchFamily="2" charset="-122"/>
              </a:defRPr>
            </a:lvl6pPr>
            <a:lvl7pPr eaLnBrk="0" fontAlgn="base" hangingPunct="0">
              <a:spcAft>
                <a:spcPct val="0"/>
              </a:spcAft>
              <a:defRPr>
                <a:solidFill>
                  <a:schemeClr val="tx1"/>
                </a:solidFill>
                <a:latin typeface="Calibri" pitchFamily="34" charset="0"/>
                <a:ea typeface="宋体" pitchFamily="2" charset="-122"/>
              </a:defRPr>
            </a:lvl7pPr>
            <a:lvl8pPr eaLnBrk="0" fontAlgn="base" hangingPunct="0">
              <a:spcAft>
                <a:spcPct val="0"/>
              </a:spcAft>
              <a:defRPr>
                <a:solidFill>
                  <a:schemeClr val="tx1"/>
                </a:solidFill>
                <a:latin typeface="Calibri" pitchFamily="34" charset="0"/>
                <a:ea typeface="宋体" pitchFamily="2" charset="-122"/>
              </a:defRPr>
            </a:lvl8pPr>
            <a:lvl9pPr eaLnBrk="0" fontAlgn="base" hangingPunct="0">
              <a:spcAft>
                <a:spcPct val="0"/>
              </a:spcAft>
              <a:defRPr>
                <a:solidFill>
                  <a:schemeClr val="tx1"/>
                </a:solidFill>
                <a:latin typeface="Calibri" pitchFamily="34" charset="0"/>
                <a:ea typeface="宋体" pitchFamily="2" charset="-122"/>
              </a:defRPr>
            </a:lvl9pPr>
          </a:lstStyle>
          <a:p>
            <a:pPr eaLnBrk="1" hangingPunct="1"/>
            <a:r>
              <a:rPr lang="en-US" altLang="zh-CN" b="1" dirty="0">
                <a:solidFill>
                  <a:schemeClr val="bg1"/>
                </a:solidFill>
                <a:latin typeface="微软雅黑" pitchFamily="34" charset="-122"/>
                <a:ea typeface="微软雅黑" pitchFamily="34" charset="-122"/>
              </a:rPr>
              <a:t>3D</a:t>
            </a:r>
            <a:r>
              <a:rPr lang="zh-CN" altLang="en-US" b="1" dirty="0">
                <a:solidFill>
                  <a:schemeClr val="bg1"/>
                </a:solidFill>
                <a:latin typeface="微软雅黑" pitchFamily="34" charset="-122"/>
                <a:ea typeface="微软雅黑" pitchFamily="34" charset="-122"/>
              </a:rPr>
              <a:t>动画原理</a:t>
            </a:r>
          </a:p>
        </p:txBody>
      </p:sp>
      <p:sp>
        <p:nvSpPr>
          <p:cNvPr id="4107" name="文本框 588"/>
          <p:cNvSpPr txBox="1">
            <a:spLocks noChangeArrowheads="1"/>
          </p:cNvSpPr>
          <p:nvPr/>
        </p:nvSpPr>
        <p:spPr bwMode="auto">
          <a:xfrm>
            <a:off x="8047494" y="1950773"/>
            <a:ext cx="315823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Calibri" pitchFamily="34" charset="0"/>
                <a:ea typeface="宋体" pitchFamily="2" charset="-122"/>
              </a:defRPr>
            </a:lvl1pPr>
            <a:lvl2pPr marL="742950" indent="-285750">
              <a:defRPr sz="2400">
                <a:solidFill>
                  <a:schemeClr val="tx1"/>
                </a:solidFill>
                <a:latin typeface="Calibri" pitchFamily="34" charset="0"/>
                <a:ea typeface="宋体" pitchFamily="2" charset="-122"/>
              </a:defRPr>
            </a:lvl2pPr>
            <a:lvl3pPr>
              <a:defRPr sz="2000">
                <a:solidFill>
                  <a:schemeClr val="tx1"/>
                </a:solidFill>
                <a:latin typeface="Calibri" pitchFamily="34" charset="0"/>
                <a:ea typeface="宋体" pitchFamily="2" charset="-122"/>
              </a:defRPr>
            </a:lvl3pPr>
            <a:lvl4pPr>
              <a:defRPr>
                <a:solidFill>
                  <a:schemeClr val="tx1"/>
                </a:solidFill>
                <a:latin typeface="Calibri" pitchFamily="34" charset="0"/>
                <a:ea typeface="宋体" pitchFamily="2" charset="-122"/>
              </a:defRPr>
            </a:lvl4pPr>
            <a:lvl5pPr>
              <a:defRPr>
                <a:solidFill>
                  <a:schemeClr val="tx1"/>
                </a:solidFill>
                <a:latin typeface="Calibri" pitchFamily="34" charset="0"/>
                <a:ea typeface="宋体" pitchFamily="2" charset="-122"/>
              </a:defRPr>
            </a:lvl5pPr>
            <a:lvl6pPr eaLnBrk="0" fontAlgn="base" hangingPunct="0">
              <a:spcAft>
                <a:spcPct val="0"/>
              </a:spcAft>
              <a:defRPr>
                <a:solidFill>
                  <a:schemeClr val="tx1"/>
                </a:solidFill>
                <a:latin typeface="Calibri" pitchFamily="34" charset="0"/>
                <a:ea typeface="宋体" pitchFamily="2" charset="-122"/>
              </a:defRPr>
            </a:lvl6pPr>
            <a:lvl7pPr eaLnBrk="0" fontAlgn="base" hangingPunct="0">
              <a:spcAft>
                <a:spcPct val="0"/>
              </a:spcAft>
              <a:defRPr>
                <a:solidFill>
                  <a:schemeClr val="tx1"/>
                </a:solidFill>
                <a:latin typeface="Calibri" pitchFamily="34" charset="0"/>
                <a:ea typeface="宋体" pitchFamily="2" charset="-122"/>
              </a:defRPr>
            </a:lvl7pPr>
            <a:lvl8pPr eaLnBrk="0" fontAlgn="base" hangingPunct="0">
              <a:spcAft>
                <a:spcPct val="0"/>
              </a:spcAft>
              <a:defRPr>
                <a:solidFill>
                  <a:schemeClr val="tx1"/>
                </a:solidFill>
                <a:latin typeface="Calibri" pitchFamily="34" charset="0"/>
                <a:ea typeface="宋体" pitchFamily="2" charset="-122"/>
              </a:defRPr>
            </a:lvl8pPr>
            <a:lvl9pPr eaLnBrk="0" fontAlgn="base" hangingPunct="0">
              <a:spcAft>
                <a:spcPct val="0"/>
              </a:spcAft>
              <a:defRPr>
                <a:solidFill>
                  <a:schemeClr val="tx1"/>
                </a:solidFill>
                <a:latin typeface="Calibri" pitchFamily="34" charset="0"/>
                <a:ea typeface="宋体" pitchFamily="2" charset="-122"/>
              </a:defRPr>
            </a:lvl9pPr>
          </a:lstStyle>
          <a:p>
            <a:pPr eaLnBrk="1" hangingPunct="1"/>
            <a:r>
              <a:rPr lang="zh-CN" altLang="en-US" b="1" dirty="0">
                <a:solidFill>
                  <a:schemeClr val="bg1"/>
                </a:solidFill>
                <a:latin typeface="微软雅黑" pitchFamily="34" charset="-122"/>
                <a:ea typeface="微软雅黑" pitchFamily="34" charset="-122"/>
              </a:rPr>
              <a:t>景深效果及</a:t>
            </a:r>
            <a:r>
              <a:rPr lang="en-US" altLang="zh-CN" b="1" dirty="0">
                <a:solidFill>
                  <a:schemeClr val="bg1"/>
                </a:solidFill>
                <a:latin typeface="微软雅黑" pitchFamily="34" charset="-122"/>
                <a:ea typeface="微软雅黑" pitchFamily="34" charset="-122"/>
              </a:rPr>
              <a:t>3d</a:t>
            </a:r>
            <a:r>
              <a:rPr lang="zh-CN" altLang="en-US" b="1" dirty="0">
                <a:solidFill>
                  <a:schemeClr val="bg1"/>
                </a:solidFill>
                <a:latin typeface="微软雅黑" pitchFamily="34" charset="-122"/>
                <a:ea typeface="微软雅黑" pitchFamily="34" charset="-122"/>
              </a:rPr>
              <a:t>变换</a:t>
            </a:r>
          </a:p>
        </p:txBody>
      </p:sp>
      <p:sp>
        <p:nvSpPr>
          <p:cNvPr id="4108" name="文本框 593"/>
          <p:cNvSpPr txBox="1">
            <a:spLocks noChangeArrowheads="1"/>
          </p:cNvSpPr>
          <p:nvPr/>
        </p:nvSpPr>
        <p:spPr bwMode="auto">
          <a:xfrm>
            <a:off x="8076065" y="3211268"/>
            <a:ext cx="269817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Calibri" pitchFamily="34" charset="0"/>
                <a:ea typeface="宋体" pitchFamily="2" charset="-122"/>
              </a:defRPr>
            </a:lvl1pPr>
            <a:lvl2pPr marL="742950" indent="-285750">
              <a:defRPr sz="2400">
                <a:solidFill>
                  <a:schemeClr val="tx1"/>
                </a:solidFill>
                <a:latin typeface="Calibri" pitchFamily="34" charset="0"/>
                <a:ea typeface="宋体" pitchFamily="2" charset="-122"/>
              </a:defRPr>
            </a:lvl2pPr>
            <a:lvl3pPr>
              <a:defRPr sz="2000">
                <a:solidFill>
                  <a:schemeClr val="tx1"/>
                </a:solidFill>
                <a:latin typeface="Calibri" pitchFamily="34" charset="0"/>
                <a:ea typeface="宋体" pitchFamily="2" charset="-122"/>
              </a:defRPr>
            </a:lvl3pPr>
            <a:lvl4pPr>
              <a:defRPr>
                <a:solidFill>
                  <a:schemeClr val="tx1"/>
                </a:solidFill>
                <a:latin typeface="Calibri" pitchFamily="34" charset="0"/>
                <a:ea typeface="宋体" pitchFamily="2" charset="-122"/>
              </a:defRPr>
            </a:lvl4pPr>
            <a:lvl5pPr>
              <a:defRPr>
                <a:solidFill>
                  <a:schemeClr val="tx1"/>
                </a:solidFill>
                <a:latin typeface="Calibri" pitchFamily="34" charset="0"/>
                <a:ea typeface="宋体" pitchFamily="2" charset="-122"/>
              </a:defRPr>
            </a:lvl5pPr>
            <a:lvl6pPr eaLnBrk="0" fontAlgn="base" hangingPunct="0">
              <a:spcAft>
                <a:spcPct val="0"/>
              </a:spcAft>
              <a:defRPr>
                <a:solidFill>
                  <a:schemeClr val="tx1"/>
                </a:solidFill>
                <a:latin typeface="Calibri" pitchFamily="34" charset="0"/>
                <a:ea typeface="宋体" pitchFamily="2" charset="-122"/>
              </a:defRPr>
            </a:lvl6pPr>
            <a:lvl7pPr eaLnBrk="0" fontAlgn="base" hangingPunct="0">
              <a:spcAft>
                <a:spcPct val="0"/>
              </a:spcAft>
              <a:defRPr>
                <a:solidFill>
                  <a:schemeClr val="tx1"/>
                </a:solidFill>
                <a:latin typeface="Calibri" pitchFamily="34" charset="0"/>
                <a:ea typeface="宋体" pitchFamily="2" charset="-122"/>
              </a:defRPr>
            </a:lvl7pPr>
            <a:lvl8pPr eaLnBrk="0" fontAlgn="base" hangingPunct="0">
              <a:spcAft>
                <a:spcPct val="0"/>
              </a:spcAft>
              <a:defRPr>
                <a:solidFill>
                  <a:schemeClr val="tx1"/>
                </a:solidFill>
                <a:latin typeface="Calibri" pitchFamily="34" charset="0"/>
                <a:ea typeface="宋体" pitchFamily="2" charset="-122"/>
              </a:defRPr>
            </a:lvl8pPr>
            <a:lvl9pPr eaLnBrk="0" fontAlgn="base" hangingPunct="0">
              <a:spcAft>
                <a:spcPct val="0"/>
              </a:spcAft>
              <a:defRPr>
                <a:solidFill>
                  <a:schemeClr val="tx1"/>
                </a:solidFill>
                <a:latin typeface="Calibri" pitchFamily="34" charset="0"/>
                <a:ea typeface="宋体" pitchFamily="2" charset="-122"/>
              </a:defRPr>
            </a:lvl9pPr>
          </a:lstStyle>
          <a:p>
            <a:pPr eaLnBrk="1" hangingPunct="1"/>
            <a:r>
              <a:rPr lang="zh-CN" altLang="en-US" b="1" dirty="0">
                <a:solidFill>
                  <a:schemeClr val="bg1"/>
                </a:solidFill>
                <a:latin typeface="微软雅黑" pitchFamily="34" charset="-122"/>
                <a:ea typeface="微软雅黑" pitchFamily="34" charset="-122"/>
              </a:rPr>
              <a:t>盒阴影效果详解</a:t>
            </a:r>
          </a:p>
        </p:txBody>
      </p:sp>
      <p:sp>
        <p:nvSpPr>
          <p:cNvPr id="611" name="任意多边形 610"/>
          <p:cNvSpPr/>
          <p:nvPr/>
        </p:nvSpPr>
        <p:spPr>
          <a:xfrm>
            <a:off x="304800" y="234950"/>
            <a:ext cx="12231688" cy="6858000"/>
          </a:xfrm>
          <a:custGeom>
            <a:avLst/>
            <a:gdLst>
              <a:gd name="connsiteX0" fmla="*/ 7126265 w 12231665"/>
              <a:gd name="connsiteY0" fmla="*/ 0 h 6858002"/>
              <a:gd name="connsiteX1" fmla="*/ 12231665 w 12231665"/>
              <a:gd name="connsiteY1" fmla="*/ 0 h 6858002"/>
              <a:gd name="connsiteX2" fmla="*/ 12231665 w 12231665"/>
              <a:gd name="connsiteY2" fmla="*/ 6858002 h 6858002"/>
              <a:gd name="connsiteX3" fmla="*/ 12191999 w 12231665"/>
              <a:gd name="connsiteY3" fmla="*/ 6858002 h 6858002"/>
              <a:gd name="connsiteX4" fmla="*/ 7126265 w 12231665"/>
              <a:gd name="connsiteY4" fmla="*/ 6858002 h 6858002"/>
              <a:gd name="connsiteX5" fmla="*/ 6461796 w 12231665"/>
              <a:gd name="connsiteY5" fmla="*/ 6858002 h 6858002"/>
              <a:gd name="connsiteX6" fmla="*/ 4652518 w 12231665"/>
              <a:gd name="connsiteY6" fmla="*/ 6858002 h 6858002"/>
              <a:gd name="connsiteX7" fmla="*/ 0 w 12231665"/>
              <a:gd name="connsiteY7" fmla="*/ 6858002 h 6858002"/>
              <a:gd name="connsiteX8" fmla="*/ 0 w 12231665"/>
              <a:gd name="connsiteY8" fmla="*/ 6057902 h 6858002"/>
              <a:gd name="connsiteX9" fmla="*/ 5532124 w 12231665"/>
              <a:gd name="connsiteY9" fmla="*/ 6057902 h 6858002"/>
              <a:gd name="connsiteX10" fmla="*/ 7126265 w 12231665"/>
              <a:gd name="connsiteY10" fmla="*/ 4607853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31665" h="6858002">
                <a:moveTo>
                  <a:pt x="7126265" y="0"/>
                </a:moveTo>
                <a:lnTo>
                  <a:pt x="12231665" y="0"/>
                </a:lnTo>
                <a:lnTo>
                  <a:pt x="12231665" y="6858002"/>
                </a:lnTo>
                <a:lnTo>
                  <a:pt x="12191999" y="6858002"/>
                </a:lnTo>
                <a:lnTo>
                  <a:pt x="7126265" y="6858002"/>
                </a:lnTo>
                <a:lnTo>
                  <a:pt x="6461796" y="6858002"/>
                </a:lnTo>
                <a:lnTo>
                  <a:pt x="4652518" y="6858002"/>
                </a:lnTo>
                <a:lnTo>
                  <a:pt x="0" y="6858002"/>
                </a:lnTo>
                <a:lnTo>
                  <a:pt x="0" y="6057902"/>
                </a:lnTo>
                <a:lnTo>
                  <a:pt x="5532124" y="6057902"/>
                </a:lnTo>
                <a:lnTo>
                  <a:pt x="7126265" y="4607853"/>
                </a:lnTo>
                <a:close/>
              </a:path>
            </a:pathLst>
          </a:custGeom>
          <a:noFill/>
          <a:ln w="635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nvGrpSpPr>
          <p:cNvPr id="24" name="组合 617">
            <a:extLst>
              <a:ext uri="{FF2B5EF4-FFF2-40B4-BE49-F238E27FC236}">
                <a16:creationId xmlns:a16="http://schemas.microsoft.com/office/drawing/2014/main" id="{51B35918-45DD-6B4D-A24F-E93AF004F95E}"/>
              </a:ext>
            </a:extLst>
          </p:cNvPr>
          <p:cNvGrpSpPr>
            <a:grpSpLocks/>
          </p:cNvGrpSpPr>
          <p:nvPr/>
        </p:nvGrpSpPr>
        <p:grpSpPr bwMode="auto">
          <a:xfrm>
            <a:off x="7959952" y="4432082"/>
            <a:ext cx="3776662" cy="1050925"/>
            <a:chOff x="8072356" y="1205108"/>
            <a:chExt cx="3492286" cy="986991"/>
          </a:xfrm>
        </p:grpSpPr>
        <p:sp>
          <p:nvSpPr>
            <p:cNvPr id="25" name="矩形 570">
              <a:extLst>
                <a:ext uri="{FF2B5EF4-FFF2-40B4-BE49-F238E27FC236}">
                  <a16:creationId xmlns:a16="http://schemas.microsoft.com/office/drawing/2014/main" id="{55C8146C-62F3-C843-B83F-6FEBA65BFE5B}"/>
                </a:ext>
              </a:extLst>
            </p:cNvPr>
            <p:cNvSpPr/>
            <p:nvPr/>
          </p:nvSpPr>
          <p:spPr>
            <a:xfrm>
              <a:off x="8183921" y="1281146"/>
              <a:ext cx="3380721" cy="910953"/>
            </a:xfrm>
            <a:custGeom>
              <a:avLst/>
              <a:gdLst>
                <a:gd name="connsiteX0" fmla="*/ 0 w 3522887"/>
                <a:gd name="connsiteY0" fmla="*/ 0 h 878616"/>
                <a:gd name="connsiteX1" fmla="*/ 3522887 w 3522887"/>
                <a:gd name="connsiteY1" fmla="*/ 0 h 878616"/>
                <a:gd name="connsiteX2" fmla="*/ 3522887 w 3522887"/>
                <a:gd name="connsiteY2" fmla="*/ 878616 h 878616"/>
                <a:gd name="connsiteX3" fmla="*/ 0 w 3522887"/>
                <a:gd name="connsiteY3" fmla="*/ 878616 h 878616"/>
                <a:gd name="connsiteX4" fmla="*/ 0 w 3522887"/>
                <a:gd name="connsiteY4" fmla="*/ 0 h 878616"/>
                <a:gd name="connsiteX0" fmla="*/ 76200 w 3522887"/>
                <a:gd name="connsiteY0" fmla="*/ 495300 h 878616"/>
                <a:gd name="connsiteX1" fmla="*/ 3522887 w 3522887"/>
                <a:gd name="connsiteY1" fmla="*/ 0 h 878616"/>
                <a:gd name="connsiteX2" fmla="*/ 3522887 w 3522887"/>
                <a:gd name="connsiteY2" fmla="*/ 878616 h 878616"/>
                <a:gd name="connsiteX3" fmla="*/ 0 w 3522887"/>
                <a:gd name="connsiteY3" fmla="*/ 878616 h 878616"/>
                <a:gd name="connsiteX4" fmla="*/ 76200 w 3522887"/>
                <a:gd name="connsiteY4" fmla="*/ 495300 h 878616"/>
                <a:gd name="connsiteX0" fmla="*/ 76200 w 3694337"/>
                <a:gd name="connsiteY0" fmla="*/ 533400 h 916716"/>
                <a:gd name="connsiteX1" fmla="*/ 3694337 w 3694337"/>
                <a:gd name="connsiteY1" fmla="*/ 0 h 916716"/>
                <a:gd name="connsiteX2" fmla="*/ 3522887 w 3694337"/>
                <a:gd name="connsiteY2" fmla="*/ 916716 h 916716"/>
                <a:gd name="connsiteX3" fmla="*/ 0 w 3694337"/>
                <a:gd name="connsiteY3" fmla="*/ 916716 h 916716"/>
                <a:gd name="connsiteX4" fmla="*/ 76200 w 3694337"/>
                <a:gd name="connsiteY4" fmla="*/ 533400 h 916716"/>
                <a:gd name="connsiteX0" fmla="*/ 38100 w 3656237"/>
                <a:gd name="connsiteY0" fmla="*/ 533400 h 1050066"/>
                <a:gd name="connsiteX1" fmla="*/ 3656237 w 3656237"/>
                <a:gd name="connsiteY1" fmla="*/ 0 h 1050066"/>
                <a:gd name="connsiteX2" fmla="*/ 3484787 w 3656237"/>
                <a:gd name="connsiteY2" fmla="*/ 916716 h 1050066"/>
                <a:gd name="connsiteX3" fmla="*/ 0 w 3656237"/>
                <a:gd name="connsiteY3" fmla="*/ 1050066 h 1050066"/>
                <a:gd name="connsiteX4" fmla="*/ 38100 w 3656237"/>
                <a:gd name="connsiteY4" fmla="*/ 533400 h 1050066"/>
                <a:gd name="connsiteX0" fmla="*/ 38100 w 3656237"/>
                <a:gd name="connsiteY0" fmla="*/ 533400 h 1050066"/>
                <a:gd name="connsiteX1" fmla="*/ 3656237 w 3656237"/>
                <a:gd name="connsiteY1" fmla="*/ 0 h 1050066"/>
                <a:gd name="connsiteX2" fmla="*/ 3332387 w 3656237"/>
                <a:gd name="connsiteY2" fmla="*/ 707166 h 1050066"/>
                <a:gd name="connsiteX3" fmla="*/ 0 w 3656237"/>
                <a:gd name="connsiteY3" fmla="*/ 1050066 h 1050066"/>
                <a:gd name="connsiteX4" fmla="*/ 38100 w 3656237"/>
                <a:gd name="connsiteY4" fmla="*/ 533400 h 1050066"/>
                <a:gd name="connsiteX0" fmla="*/ 38100 w 3656237"/>
                <a:gd name="connsiteY0" fmla="*/ 533400 h 1050066"/>
                <a:gd name="connsiteX1" fmla="*/ 3656237 w 3656237"/>
                <a:gd name="connsiteY1" fmla="*/ 0 h 1050066"/>
                <a:gd name="connsiteX2" fmla="*/ 3503837 w 3656237"/>
                <a:gd name="connsiteY2" fmla="*/ 669066 h 1050066"/>
                <a:gd name="connsiteX3" fmla="*/ 0 w 3656237"/>
                <a:gd name="connsiteY3" fmla="*/ 1050066 h 1050066"/>
                <a:gd name="connsiteX4" fmla="*/ 38100 w 3656237"/>
                <a:gd name="connsiteY4" fmla="*/ 533400 h 1050066"/>
                <a:gd name="connsiteX0" fmla="*/ 38100 w 3656237"/>
                <a:gd name="connsiteY0" fmla="*/ 533400 h 1050066"/>
                <a:gd name="connsiteX1" fmla="*/ 3656237 w 3656237"/>
                <a:gd name="connsiteY1" fmla="*/ 0 h 1050066"/>
                <a:gd name="connsiteX2" fmla="*/ 3541937 w 3656237"/>
                <a:gd name="connsiteY2" fmla="*/ 650016 h 1050066"/>
                <a:gd name="connsiteX3" fmla="*/ 0 w 3656237"/>
                <a:gd name="connsiteY3" fmla="*/ 1050066 h 1050066"/>
                <a:gd name="connsiteX4" fmla="*/ 38100 w 3656237"/>
                <a:gd name="connsiteY4" fmla="*/ 533400 h 10500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56237" h="1050066">
                  <a:moveTo>
                    <a:pt x="38100" y="533400"/>
                  </a:moveTo>
                  <a:lnTo>
                    <a:pt x="3656237" y="0"/>
                  </a:lnTo>
                  <a:lnTo>
                    <a:pt x="3541937" y="650016"/>
                  </a:lnTo>
                  <a:lnTo>
                    <a:pt x="0" y="1050066"/>
                  </a:lnTo>
                  <a:lnTo>
                    <a:pt x="38100" y="533400"/>
                  </a:lnTo>
                  <a:close/>
                </a:path>
              </a:pathLst>
            </a:custGeom>
            <a:solidFill>
              <a:srgbClr val="CF700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2400"/>
            </a:p>
          </p:txBody>
        </p:sp>
        <p:sp>
          <p:nvSpPr>
            <p:cNvPr id="26" name="矩形 25">
              <a:extLst>
                <a:ext uri="{FF2B5EF4-FFF2-40B4-BE49-F238E27FC236}">
                  <a16:creationId xmlns:a16="http://schemas.microsoft.com/office/drawing/2014/main" id="{1935B4B7-E39B-9F43-BC36-BE9DD272E504}"/>
                </a:ext>
              </a:extLst>
            </p:cNvPr>
            <p:cNvSpPr/>
            <p:nvPr/>
          </p:nvSpPr>
          <p:spPr>
            <a:xfrm>
              <a:off x="8072356" y="1205108"/>
              <a:ext cx="3257412" cy="761862"/>
            </a:xfrm>
            <a:prstGeom prst="rect">
              <a:avLst/>
            </a:prstGeom>
            <a:solidFill>
              <a:srgbClr val="F9A44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2400"/>
            </a:p>
          </p:txBody>
        </p:sp>
      </p:grpSp>
      <p:sp>
        <p:nvSpPr>
          <p:cNvPr id="27" name="文本框 593">
            <a:extLst>
              <a:ext uri="{FF2B5EF4-FFF2-40B4-BE49-F238E27FC236}">
                <a16:creationId xmlns:a16="http://schemas.microsoft.com/office/drawing/2014/main" id="{131D2AE8-F664-1145-9A50-74140B96CFDF}"/>
              </a:ext>
            </a:extLst>
          </p:cNvPr>
          <p:cNvSpPr txBox="1">
            <a:spLocks noChangeArrowheads="1"/>
          </p:cNvSpPr>
          <p:nvPr/>
        </p:nvSpPr>
        <p:spPr bwMode="auto">
          <a:xfrm>
            <a:off x="8076066" y="4554848"/>
            <a:ext cx="233910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Calibri" pitchFamily="34" charset="0"/>
                <a:ea typeface="宋体" pitchFamily="2" charset="-122"/>
              </a:defRPr>
            </a:lvl1pPr>
            <a:lvl2pPr marL="742950" indent="-285750">
              <a:defRPr sz="2400">
                <a:solidFill>
                  <a:schemeClr val="tx1"/>
                </a:solidFill>
                <a:latin typeface="Calibri" pitchFamily="34" charset="0"/>
                <a:ea typeface="宋体" pitchFamily="2" charset="-122"/>
              </a:defRPr>
            </a:lvl2pPr>
            <a:lvl3pPr>
              <a:defRPr sz="2000">
                <a:solidFill>
                  <a:schemeClr val="tx1"/>
                </a:solidFill>
                <a:latin typeface="Calibri" pitchFamily="34" charset="0"/>
                <a:ea typeface="宋体" pitchFamily="2" charset="-122"/>
              </a:defRPr>
            </a:lvl3pPr>
            <a:lvl4pPr>
              <a:defRPr>
                <a:solidFill>
                  <a:schemeClr val="tx1"/>
                </a:solidFill>
                <a:latin typeface="Calibri" pitchFamily="34" charset="0"/>
                <a:ea typeface="宋体" pitchFamily="2" charset="-122"/>
              </a:defRPr>
            </a:lvl4pPr>
            <a:lvl5pPr>
              <a:defRPr>
                <a:solidFill>
                  <a:schemeClr val="tx1"/>
                </a:solidFill>
                <a:latin typeface="Calibri" pitchFamily="34" charset="0"/>
                <a:ea typeface="宋体" pitchFamily="2" charset="-122"/>
              </a:defRPr>
            </a:lvl5pPr>
            <a:lvl6pPr eaLnBrk="0" fontAlgn="base" hangingPunct="0">
              <a:spcAft>
                <a:spcPct val="0"/>
              </a:spcAft>
              <a:defRPr>
                <a:solidFill>
                  <a:schemeClr val="tx1"/>
                </a:solidFill>
                <a:latin typeface="Calibri" pitchFamily="34" charset="0"/>
                <a:ea typeface="宋体" pitchFamily="2" charset="-122"/>
              </a:defRPr>
            </a:lvl6pPr>
            <a:lvl7pPr eaLnBrk="0" fontAlgn="base" hangingPunct="0">
              <a:spcAft>
                <a:spcPct val="0"/>
              </a:spcAft>
              <a:defRPr>
                <a:solidFill>
                  <a:schemeClr val="tx1"/>
                </a:solidFill>
                <a:latin typeface="Calibri" pitchFamily="34" charset="0"/>
                <a:ea typeface="宋体" pitchFamily="2" charset="-122"/>
              </a:defRPr>
            </a:lvl7pPr>
            <a:lvl8pPr eaLnBrk="0" fontAlgn="base" hangingPunct="0">
              <a:spcAft>
                <a:spcPct val="0"/>
              </a:spcAft>
              <a:defRPr>
                <a:solidFill>
                  <a:schemeClr val="tx1"/>
                </a:solidFill>
                <a:latin typeface="Calibri" pitchFamily="34" charset="0"/>
                <a:ea typeface="宋体" pitchFamily="2" charset="-122"/>
              </a:defRPr>
            </a:lvl8pPr>
            <a:lvl9pPr eaLnBrk="0" fontAlgn="base" hangingPunct="0">
              <a:spcAft>
                <a:spcPct val="0"/>
              </a:spcAft>
              <a:defRPr>
                <a:solidFill>
                  <a:schemeClr val="tx1"/>
                </a:solidFill>
                <a:latin typeface="Calibri" pitchFamily="34" charset="0"/>
                <a:ea typeface="宋体" pitchFamily="2" charset="-122"/>
              </a:defRPr>
            </a:lvl9pPr>
          </a:lstStyle>
          <a:p>
            <a:pPr eaLnBrk="1" hangingPunct="1"/>
            <a:r>
              <a:rPr lang="zh-CN" altLang="en-US" b="1" dirty="0">
                <a:solidFill>
                  <a:schemeClr val="bg1"/>
                </a:solidFill>
                <a:latin typeface="微软雅黑" pitchFamily="34" charset="-122"/>
                <a:ea typeface="微软雅黑" pitchFamily="34" charset="-122"/>
              </a:rPr>
              <a:t>滤镜样式详解</a:t>
            </a:r>
          </a:p>
        </p:txBody>
      </p:sp>
      <p:grpSp>
        <p:nvGrpSpPr>
          <p:cNvPr id="28" name="组合 617">
            <a:extLst>
              <a:ext uri="{FF2B5EF4-FFF2-40B4-BE49-F238E27FC236}">
                <a16:creationId xmlns:a16="http://schemas.microsoft.com/office/drawing/2014/main" id="{01803192-9176-C642-B343-6B32825F072C}"/>
              </a:ext>
            </a:extLst>
          </p:cNvPr>
          <p:cNvGrpSpPr>
            <a:grpSpLocks/>
          </p:cNvGrpSpPr>
          <p:nvPr/>
        </p:nvGrpSpPr>
        <p:grpSpPr bwMode="auto">
          <a:xfrm>
            <a:off x="8008486" y="5751486"/>
            <a:ext cx="3776662" cy="1050925"/>
            <a:chOff x="8072356" y="1205108"/>
            <a:chExt cx="3492286" cy="986991"/>
          </a:xfrm>
        </p:grpSpPr>
        <p:sp>
          <p:nvSpPr>
            <p:cNvPr id="29" name="矩形 570">
              <a:extLst>
                <a:ext uri="{FF2B5EF4-FFF2-40B4-BE49-F238E27FC236}">
                  <a16:creationId xmlns:a16="http://schemas.microsoft.com/office/drawing/2014/main" id="{F336EC88-9C24-9543-9BC1-EEE1128DB2BB}"/>
                </a:ext>
              </a:extLst>
            </p:cNvPr>
            <p:cNvSpPr/>
            <p:nvPr/>
          </p:nvSpPr>
          <p:spPr>
            <a:xfrm>
              <a:off x="8183921" y="1281146"/>
              <a:ext cx="3380721" cy="910953"/>
            </a:xfrm>
            <a:custGeom>
              <a:avLst/>
              <a:gdLst>
                <a:gd name="connsiteX0" fmla="*/ 0 w 3522887"/>
                <a:gd name="connsiteY0" fmla="*/ 0 h 878616"/>
                <a:gd name="connsiteX1" fmla="*/ 3522887 w 3522887"/>
                <a:gd name="connsiteY1" fmla="*/ 0 h 878616"/>
                <a:gd name="connsiteX2" fmla="*/ 3522887 w 3522887"/>
                <a:gd name="connsiteY2" fmla="*/ 878616 h 878616"/>
                <a:gd name="connsiteX3" fmla="*/ 0 w 3522887"/>
                <a:gd name="connsiteY3" fmla="*/ 878616 h 878616"/>
                <a:gd name="connsiteX4" fmla="*/ 0 w 3522887"/>
                <a:gd name="connsiteY4" fmla="*/ 0 h 878616"/>
                <a:gd name="connsiteX0" fmla="*/ 76200 w 3522887"/>
                <a:gd name="connsiteY0" fmla="*/ 495300 h 878616"/>
                <a:gd name="connsiteX1" fmla="*/ 3522887 w 3522887"/>
                <a:gd name="connsiteY1" fmla="*/ 0 h 878616"/>
                <a:gd name="connsiteX2" fmla="*/ 3522887 w 3522887"/>
                <a:gd name="connsiteY2" fmla="*/ 878616 h 878616"/>
                <a:gd name="connsiteX3" fmla="*/ 0 w 3522887"/>
                <a:gd name="connsiteY3" fmla="*/ 878616 h 878616"/>
                <a:gd name="connsiteX4" fmla="*/ 76200 w 3522887"/>
                <a:gd name="connsiteY4" fmla="*/ 495300 h 878616"/>
                <a:gd name="connsiteX0" fmla="*/ 76200 w 3694337"/>
                <a:gd name="connsiteY0" fmla="*/ 533400 h 916716"/>
                <a:gd name="connsiteX1" fmla="*/ 3694337 w 3694337"/>
                <a:gd name="connsiteY1" fmla="*/ 0 h 916716"/>
                <a:gd name="connsiteX2" fmla="*/ 3522887 w 3694337"/>
                <a:gd name="connsiteY2" fmla="*/ 916716 h 916716"/>
                <a:gd name="connsiteX3" fmla="*/ 0 w 3694337"/>
                <a:gd name="connsiteY3" fmla="*/ 916716 h 916716"/>
                <a:gd name="connsiteX4" fmla="*/ 76200 w 3694337"/>
                <a:gd name="connsiteY4" fmla="*/ 533400 h 916716"/>
                <a:gd name="connsiteX0" fmla="*/ 38100 w 3656237"/>
                <a:gd name="connsiteY0" fmla="*/ 533400 h 1050066"/>
                <a:gd name="connsiteX1" fmla="*/ 3656237 w 3656237"/>
                <a:gd name="connsiteY1" fmla="*/ 0 h 1050066"/>
                <a:gd name="connsiteX2" fmla="*/ 3484787 w 3656237"/>
                <a:gd name="connsiteY2" fmla="*/ 916716 h 1050066"/>
                <a:gd name="connsiteX3" fmla="*/ 0 w 3656237"/>
                <a:gd name="connsiteY3" fmla="*/ 1050066 h 1050066"/>
                <a:gd name="connsiteX4" fmla="*/ 38100 w 3656237"/>
                <a:gd name="connsiteY4" fmla="*/ 533400 h 1050066"/>
                <a:gd name="connsiteX0" fmla="*/ 38100 w 3656237"/>
                <a:gd name="connsiteY0" fmla="*/ 533400 h 1050066"/>
                <a:gd name="connsiteX1" fmla="*/ 3656237 w 3656237"/>
                <a:gd name="connsiteY1" fmla="*/ 0 h 1050066"/>
                <a:gd name="connsiteX2" fmla="*/ 3332387 w 3656237"/>
                <a:gd name="connsiteY2" fmla="*/ 707166 h 1050066"/>
                <a:gd name="connsiteX3" fmla="*/ 0 w 3656237"/>
                <a:gd name="connsiteY3" fmla="*/ 1050066 h 1050066"/>
                <a:gd name="connsiteX4" fmla="*/ 38100 w 3656237"/>
                <a:gd name="connsiteY4" fmla="*/ 533400 h 1050066"/>
                <a:gd name="connsiteX0" fmla="*/ 38100 w 3656237"/>
                <a:gd name="connsiteY0" fmla="*/ 533400 h 1050066"/>
                <a:gd name="connsiteX1" fmla="*/ 3656237 w 3656237"/>
                <a:gd name="connsiteY1" fmla="*/ 0 h 1050066"/>
                <a:gd name="connsiteX2" fmla="*/ 3503837 w 3656237"/>
                <a:gd name="connsiteY2" fmla="*/ 669066 h 1050066"/>
                <a:gd name="connsiteX3" fmla="*/ 0 w 3656237"/>
                <a:gd name="connsiteY3" fmla="*/ 1050066 h 1050066"/>
                <a:gd name="connsiteX4" fmla="*/ 38100 w 3656237"/>
                <a:gd name="connsiteY4" fmla="*/ 533400 h 1050066"/>
                <a:gd name="connsiteX0" fmla="*/ 38100 w 3656237"/>
                <a:gd name="connsiteY0" fmla="*/ 533400 h 1050066"/>
                <a:gd name="connsiteX1" fmla="*/ 3656237 w 3656237"/>
                <a:gd name="connsiteY1" fmla="*/ 0 h 1050066"/>
                <a:gd name="connsiteX2" fmla="*/ 3541937 w 3656237"/>
                <a:gd name="connsiteY2" fmla="*/ 650016 h 1050066"/>
                <a:gd name="connsiteX3" fmla="*/ 0 w 3656237"/>
                <a:gd name="connsiteY3" fmla="*/ 1050066 h 1050066"/>
                <a:gd name="connsiteX4" fmla="*/ 38100 w 3656237"/>
                <a:gd name="connsiteY4" fmla="*/ 533400 h 10500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56237" h="1050066">
                  <a:moveTo>
                    <a:pt x="38100" y="533400"/>
                  </a:moveTo>
                  <a:lnTo>
                    <a:pt x="3656237" y="0"/>
                  </a:lnTo>
                  <a:lnTo>
                    <a:pt x="3541937" y="650016"/>
                  </a:lnTo>
                  <a:lnTo>
                    <a:pt x="0" y="1050066"/>
                  </a:lnTo>
                  <a:lnTo>
                    <a:pt x="38100" y="533400"/>
                  </a:lnTo>
                  <a:close/>
                </a:path>
              </a:pathLst>
            </a:custGeom>
            <a:solidFill>
              <a:srgbClr val="CF700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2400"/>
            </a:p>
          </p:txBody>
        </p:sp>
        <p:sp>
          <p:nvSpPr>
            <p:cNvPr id="30" name="矩形 29">
              <a:extLst>
                <a:ext uri="{FF2B5EF4-FFF2-40B4-BE49-F238E27FC236}">
                  <a16:creationId xmlns:a16="http://schemas.microsoft.com/office/drawing/2014/main" id="{53B0A6D3-8BCF-0A4C-8BB4-43B1A45E69D6}"/>
                </a:ext>
              </a:extLst>
            </p:cNvPr>
            <p:cNvSpPr/>
            <p:nvPr/>
          </p:nvSpPr>
          <p:spPr>
            <a:xfrm>
              <a:off x="8072356" y="1205108"/>
              <a:ext cx="3257412" cy="761862"/>
            </a:xfrm>
            <a:prstGeom prst="rect">
              <a:avLst/>
            </a:prstGeom>
            <a:solidFill>
              <a:srgbClr val="F9A44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2400"/>
            </a:p>
          </p:txBody>
        </p:sp>
      </p:grpSp>
      <p:sp>
        <p:nvSpPr>
          <p:cNvPr id="31" name="文本框 593">
            <a:extLst>
              <a:ext uri="{FF2B5EF4-FFF2-40B4-BE49-F238E27FC236}">
                <a16:creationId xmlns:a16="http://schemas.microsoft.com/office/drawing/2014/main" id="{210FA031-8ED3-BF42-922D-278C35B73063}"/>
              </a:ext>
            </a:extLst>
          </p:cNvPr>
          <p:cNvSpPr txBox="1">
            <a:spLocks noChangeArrowheads="1"/>
          </p:cNvSpPr>
          <p:nvPr/>
        </p:nvSpPr>
        <p:spPr bwMode="auto">
          <a:xfrm>
            <a:off x="8124600" y="5874252"/>
            <a:ext cx="90281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Calibri" pitchFamily="34" charset="0"/>
                <a:ea typeface="宋体" pitchFamily="2" charset="-122"/>
              </a:defRPr>
            </a:lvl1pPr>
            <a:lvl2pPr marL="742950" indent="-285750">
              <a:defRPr sz="2400">
                <a:solidFill>
                  <a:schemeClr val="tx1"/>
                </a:solidFill>
                <a:latin typeface="Calibri" pitchFamily="34" charset="0"/>
                <a:ea typeface="宋体" pitchFamily="2" charset="-122"/>
              </a:defRPr>
            </a:lvl2pPr>
            <a:lvl3pPr>
              <a:defRPr sz="2000">
                <a:solidFill>
                  <a:schemeClr val="tx1"/>
                </a:solidFill>
                <a:latin typeface="Calibri" pitchFamily="34" charset="0"/>
                <a:ea typeface="宋体" pitchFamily="2" charset="-122"/>
              </a:defRPr>
            </a:lvl3pPr>
            <a:lvl4pPr>
              <a:defRPr>
                <a:solidFill>
                  <a:schemeClr val="tx1"/>
                </a:solidFill>
                <a:latin typeface="Calibri" pitchFamily="34" charset="0"/>
                <a:ea typeface="宋体" pitchFamily="2" charset="-122"/>
              </a:defRPr>
            </a:lvl4pPr>
            <a:lvl5pPr>
              <a:defRPr>
                <a:solidFill>
                  <a:schemeClr val="tx1"/>
                </a:solidFill>
                <a:latin typeface="Calibri" pitchFamily="34" charset="0"/>
                <a:ea typeface="宋体" pitchFamily="2" charset="-122"/>
              </a:defRPr>
            </a:lvl5pPr>
            <a:lvl6pPr eaLnBrk="0" fontAlgn="base" hangingPunct="0">
              <a:spcAft>
                <a:spcPct val="0"/>
              </a:spcAft>
              <a:defRPr>
                <a:solidFill>
                  <a:schemeClr val="tx1"/>
                </a:solidFill>
                <a:latin typeface="Calibri" pitchFamily="34" charset="0"/>
                <a:ea typeface="宋体" pitchFamily="2" charset="-122"/>
              </a:defRPr>
            </a:lvl6pPr>
            <a:lvl7pPr eaLnBrk="0" fontAlgn="base" hangingPunct="0">
              <a:spcAft>
                <a:spcPct val="0"/>
              </a:spcAft>
              <a:defRPr>
                <a:solidFill>
                  <a:schemeClr val="tx1"/>
                </a:solidFill>
                <a:latin typeface="Calibri" pitchFamily="34" charset="0"/>
                <a:ea typeface="宋体" pitchFamily="2" charset="-122"/>
              </a:defRPr>
            </a:lvl7pPr>
            <a:lvl8pPr eaLnBrk="0" fontAlgn="base" hangingPunct="0">
              <a:spcAft>
                <a:spcPct val="0"/>
              </a:spcAft>
              <a:defRPr>
                <a:solidFill>
                  <a:schemeClr val="tx1"/>
                </a:solidFill>
                <a:latin typeface="Calibri" pitchFamily="34" charset="0"/>
                <a:ea typeface="宋体" pitchFamily="2" charset="-122"/>
              </a:defRPr>
            </a:lvl8pPr>
            <a:lvl9pPr eaLnBrk="0" fontAlgn="base" hangingPunct="0">
              <a:spcAft>
                <a:spcPct val="0"/>
              </a:spcAft>
              <a:defRPr>
                <a:solidFill>
                  <a:schemeClr val="tx1"/>
                </a:solidFill>
                <a:latin typeface="Calibri" pitchFamily="34" charset="0"/>
                <a:ea typeface="宋体" pitchFamily="2" charset="-122"/>
              </a:defRPr>
            </a:lvl9pPr>
          </a:lstStyle>
          <a:p>
            <a:pPr eaLnBrk="1" hangingPunct="1"/>
            <a:r>
              <a:rPr lang="zh-CN" altLang="en-US" b="1" dirty="0">
                <a:solidFill>
                  <a:schemeClr val="bg1"/>
                </a:solidFill>
                <a:latin typeface="微软雅黑" pitchFamily="34" charset="-122"/>
                <a:ea typeface="微软雅黑" pitchFamily="34" charset="-122"/>
              </a:rPr>
              <a:t>作业</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组合 21"/>
          <p:cNvGrpSpPr/>
          <p:nvPr/>
        </p:nvGrpSpPr>
        <p:grpSpPr>
          <a:xfrm>
            <a:off x="0" y="381189"/>
            <a:ext cx="694944" cy="505779"/>
            <a:chOff x="0" y="244029"/>
            <a:chExt cx="694944" cy="624651"/>
          </a:xfrm>
          <a:solidFill>
            <a:srgbClr val="3DA591"/>
          </a:solidFill>
        </p:grpSpPr>
        <p:sp>
          <p:nvSpPr>
            <p:cNvPr id="23" name="矩形 22"/>
            <p:cNvSpPr/>
            <p:nvPr/>
          </p:nvSpPr>
          <p:spPr>
            <a:xfrm>
              <a:off x="0" y="244029"/>
              <a:ext cx="548640" cy="62465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24" name="矩形 23"/>
            <p:cNvSpPr/>
            <p:nvPr/>
          </p:nvSpPr>
          <p:spPr>
            <a:xfrm>
              <a:off x="612648" y="244029"/>
              <a:ext cx="82296" cy="624651"/>
            </a:xfrm>
            <a:prstGeom prst="rect">
              <a:avLst/>
            </a:prstGeom>
            <a:solidFill>
              <a:srgbClr val="8CD4C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grpSp>
      <p:sp>
        <p:nvSpPr>
          <p:cNvPr id="14344" name="矩形 24"/>
          <p:cNvSpPr>
            <a:spLocks noChangeArrowheads="1"/>
          </p:cNvSpPr>
          <p:nvPr/>
        </p:nvSpPr>
        <p:spPr bwMode="auto">
          <a:xfrm>
            <a:off x="858837" y="425450"/>
            <a:ext cx="6501454" cy="46166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400" b="1" dirty="0">
                <a:latin typeface="Microsoft YaHei" panose="020B0503020204020204" pitchFamily="34" charset="-122"/>
                <a:ea typeface="Microsoft YaHei" panose="020B0503020204020204" pitchFamily="34" charset="-122"/>
              </a:rPr>
              <a:t>盒阴影模糊距离样式</a:t>
            </a:r>
          </a:p>
        </p:txBody>
      </p:sp>
      <p:sp>
        <p:nvSpPr>
          <p:cNvPr id="2" name="矩形 1"/>
          <p:cNvSpPr/>
          <p:nvPr/>
        </p:nvSpPr>
        <p:spPr>
          <a:xfrm>
            <a:off x="0" y="6451600"/>
            <a:ext cx="12192000" cy="406400"/>
          </a:xfrm>
          <a:prstGeom prst="rect">
            <a:avLst/>
          </a:prstGeom>
          <a:solidFill>
            <a:srgbClr val="3DA59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 name="矩形 3">
            <a:extLst>
              <a:ext uri="{FF2B5EF4-FFF2-40B4-BE49-F238E27FC236}">
                <a16:creationId xmlns:a16="http://schemas.microsoft.com/office/drawing/2014/main" id="{B21CA619-50E5-7349-87FF-975D14955DB5}"/>
              </a:ext>
            </a:extLst>
          </p:cNvPr>
          <p:cNvSpPr/>
          <p:nvPr/>
        </p:nvSpPr>
        <p:spPr>
          <a:xfrm>
            <a:off x="7089569" y="5805269"/>
            <a:ext cx="5233060" cy="646331"/>
          </a:xfrm>
          <a:prstGeom prst="rect">
            <a:avLst/>
          </a:prstGeom>
        </p:spPr>
        <p:txBody>
          <a:bodyPr wrap="square">
            <a:spAutoFit/>
          </a:bodyPr>
          <a:lstStyle/>
          <a:p>
            <a:pPr algn="ctr"/>
            <a:r>
              <a:rPr lang="en" altLang="zh-CN" dirty="0">
                <a:latin typeface="Microsoft YaHei" panose="020B0503020204020204" pitchFamily="34" charset="-122"/>
                <a:ea typeface="Microsoft YaHei" panose="020B0503020204020204" pitchFamily="34" charset="-122"/>
              </a:rPr>
              <a:t>box-shadow:0px 0px 100px 0 blue</a:t>
            </a:r>
            <a:r>
              <a:rPr lang="zh-CN" altLang="en-US" dirty="0">
                <a:latin typeface="Microsoft YaHei" panose="020B0503020204020204" pitchFamily="34" charset="-122"/>
                <a:ea typeface="Microsoft YaHei" panose="020B0503020204020204" pitchFamily="34" charset="-122"/>
              </a:rPr>
              <a:t> </a:t>
            </a:r>
            <a:r>
              <a:rPr lang="en-US" altLang="zh-CN" dirty="0">
                <a:latin typeface="Microsoft YaHei" panose="020B0503020204020204" pitchFamily="34" charset="-122"/>
                <a:ea typeface="Microsoft YaHei" panose="020B0503020204020204" pitchFamily="34" charset="-122"/>
              </a:rPr>
              <a:t>outset</a:t>
            </a:r>
            <a:r>
              <a:rPr lang="en" altLang="zh-CN" dirty="0">
                <a:latin typeface="Microsoft YaHei" panose="020B0503020204020204" pitchFamily="34" charset="-122"/>
                <a:ea typeface="Microsoft YaHei" panose="020B0503020204020204" pitchFamily="34" charset="-122"/>
              </a:rPr>
              <a:t>;</a:t>
            </a:r>
            <a:endParaRPr lang="en-US" altLang="zh-CN" dirty="0">
              <a:latin typeface="Microsoft YaHei" panose="020B0503020204020204" pitchFamily="34" charset="-122"/>
              <a:ea typeface="Microsoft YaHei" panose="020B0503020204020204" pitchFamily="34" charset="-122"/>
            </a:endParaRPr>
          </a:p>
          <a:p>
            <a:pPr algn="ctr"/>
            <a:r>
              <a:rPr lang="en-US" altLang="zh-CN" dirty="0">
                <a:latin typeface="Microsoft YaHei" panose="020B0503020204020204" pitchFamily="34" charset="-122"/>
                <a:ea typeface="Microsoft YaHei" panose="020B0503020204020204" pitchFamily="34" charset="-122"/>
              </a:rPr>
              <a:t>/*</a:t>
            </a:r>
            <a:r>
              <a:rPr lang="zh-CN" altLang="en-US" dirty="0">
                <a:latin typeface="Microsoft YaHei" panose="020B0503020204020204" pitchFamily="34" charset="-122"/>
                <a:ea typeface="Microsoft YaHei" panose="020B0503020204020204" pitchFamily="34" charset="-122"/>
              </a:rPr>
              <a:t>给元素设置</a:t>
            </a:r>
            <a:r>
              <a:rPr lang="en-US" altLang="zh-CN" dirty="0">
                <a:latin typeface="Microsoft YaHei" panose="020B0503020204020204" pitchFamily="34" charset="-122"/>
                <a:ea typeface="Microsoft YaHei" panose="020B0503020204020204" pitchFamily="34" charset="-122"/>
              </a:rPr>
              <a:t>100</a:t>
            </a:r>
            <a:r>
              <a:rPr lang="en" altLang="zh-CN" dirty="0">
                <a:latin typeface="Microsoft YaHei" panose="020B0503020204020204" pitchFamily="34" charset="-122"/>
                <a:ea typeface="Microsoft YaHei" panose="020B0503020204020204" pitchFamily="34" charset="-122"/>
              </a:rPr>
              <a:t>px</a:t>
            </a:r>
            <a:r>
              <a:rPr lang="zh-CN" altLang="en-US" dirty="0">
                <a:latin typeface="Microsoft YaHei" panose="020B0503020204020204" pitchFamily="34" charset="-122"/>
                <a:ea typeface="Microsoft YaHei" panose="020B0503020204020204" pitchFamily="34" charset="-122"/>
              </a:rPr>
              <a:t>的</a:t>
            </a:r>
            <a:r>
              <a:rPr lang="en" altLang="zh-CN" dirty="0" err="1">
                <a:latin typeface="Microsoft YaHei" panose="020B0503020204020204" pitchFamily="34" charset="-122"/>
                <a:ea typeface="Microsoft YaHei" panose="020B0503020204020204" pitchFamily="34" charset="-122"/>
              </a:rPr>
              <a:t>burlLenth</a:t>
            </a:r>
            <a:r>
              <a:rPr lang="zh-CN" altLang="en-US" dirty="0">
                <a:latin typeface="Microsoft YaHei" panose="020B0503020204020204" pitchFamily="34" charset="-122"/>
                <a:ea typeface="Microsoft YaHei" panose="020B0503020204020204" pitchFamily="34" charset="-122"/>
              </a:rPr>
              <a:t>的值*</a:t>
            </a:r>
            <a:r>
              <a:rPr lang="en-US" altLang="zh-CN" dirty="0">
                <a:latin typeface="Microsoft YaHei" panose="020B0503020204020204" pitchFamily="34" charset="-122"/>
                <a:ea typeface="Microsoft YaHei" panose="020B0503020204020204" pitchFamily="34" charset="-122"/>
              </a:rPr>
              <a:t>/</a:t>
            </a:r>
          </a:p>
        </p:txBody>
      </p:sp>
      <p:pic>
        <p:nvPicPr>
          <p:cNvPr id="3" name="图片 2">
            <a:extLst>
              <a:ext uri="{FF2B5EF4-FFF2-40B4-BE49-F238E27FC236}">
                <a16:creationId xmlns:a16="http://schemas.microsoft.com/office/drawing/2014/main" id="{CCD3100B-5827-8A42-AC22-001F0814DA1D}"/>
              </a:ext>
            </a:extLst>
          </p:cNvPr>
          <p:cNvPicPr>
            <a:picLocks noChangeAspect="1"/>
          </p:cNvPicPr>
          <p:nvPr/>
        </p:nvPicPr>
        <p:blipFill>
          <a:blip r:embed="rId2"/>
          <a:stretch>
            <a:fillRect/>
          </a:stretch>
        </p:blipFill>
        <p:spPr>
          <a:xfrm>
            <a:off x="419449" y="1172194"/>
            <a:ext cx="7085257" cy="4184131"/>
          </a:xfrm>
          <a:prstGeom prst="rect">
            <a:avLst/>
          </a:prstGeom>
        </p:spPr>
      </p:pic>
      <p:pic>
        <p:nvPicPr>
          <p:cNvPr id="6" name="图片 5">
            <a:extLst>
              <a:ext uri="{FF2B5EF4-FFF2-40B4-BE49-F238E27FC236}">
                <a16:creationId xmlns:a16="http://schemas.microsoft.com/office/drawing/2014/main" id="{D2EFC64F-6D0A-944A-8015-669B7C1BD645}"/>
              </a:ext>
            </a:extLst>
          </p:cNvPr>
          <p:cNvPicPr>
            <a:picLocks noChangeAspect="1"/>
          </p:cNvPicPr>
          <p:nvPr/>
        </p:nvPicPr>
        <p:blipFill>
          <a:blip r:embed="rId3"/>
          <a:stretch>
            <a:fillRect/>
          </a:stretch>
        </p:blipFill>
        <p:spPr>
          <a:xfrm>
            <a:off x="8147125" y="1172194"/>
            <a:ext cx="4044875" cy="4387932"/>
          </a:xfrm>
          <a:prstGeom prst="rect">
            <a:avLst/>
          </a:prstGeom>
        </p:spPr>
      </p:pic>
      <p:sp>
        <p:nvSpPr>
          <p:cNvPr id="7" name="矩形 6">
            <a:extLst>
              <a:ext uri="{FF2B5EF4-FFF2-40B4-BE49-F238E27FC236}">
                <a16:creationId xmlns:a16="http://schemas.microsoft.com/office/drawing/2014/main" id="{D3D84E42-0CAE-F144-A7C5-9EF24A403EE4}"/>
              </a:ext>
            </a:extLst>
          </p:cNvPr>
          <p:cNvSpPr/>
          <p:nvPr/>
        </p:nvSpPr>
        <p:spPr>
          <a:xfrm>
            <a:off x="9615564" y="5152614"/>
            <a:ext cx="1107996" cy="369332"/>
          </a:xfrm>
          <a:prstGeom prst="rect">
            <a:avLst/>
          </a:prstGeom>
        </p:spPr>
        <p:txBody>
          <a:bodyPr wrap="none">
            <a:spAutoFit/>
          </a:bodyPr>
          <a:lstStyle/>
          <a:p>
            <a:r>
              <a:rPr lang="zh-CN" altLang="en-US" dirty="0">
                <a:solidFill>
                  <a:srgbClr val="333333"/>
                </a:solidFill>
                <a:latin typeface="Microsoft YaHei" panose="020B0503020204020204" pitchFamily="34" charset="-122"/>
                <a:ea typeface="Microsoft YaHei" panose="020B0503020204020204" pitchFamily="34" charset="-122"/>
              </a:rPr>
              <a:t>实际效果</a:t>
            </a:r>
            <a:endParaRPr lang="zh-CN" altLang="en-US" dirty="0">
              <a:latin typeface="Microsoft YaHei" panose="020B0503020204020204" pitchFamily="34" charset="-122"/>
              <a:ea typeface="Microsoft YaHei" panose="020B0503020204020204" pitchFamily="34" charset="-122"/>
            </a:endParaRPr>
          </a:p>
        </p:txBody>
      </p:sp>
      <p:sp>
        <p:nvSpPr>
          <p:cNvPr id="8" name="矩形 7">
            <a:extLst>
              <a:ext uri="{FF2B5EF4-FFF2-40B4-BE49-F238E27FC236}">
                <a16:creationId xmlns:a16="http://schemas.microsoft.com/office/drawing/2014/main" id="{0E253D3D-86CE-DE4F-863A-C608A250CB66}"/>
              </a:ext>
            </a:extLst>
          </p:cNvPr>
          <p:cNvSpPr/>
          <p:nvPr/>
        </p:nvSpPr>
        <p:spPr>
          <a:xfrm>
            <a:off x="102925" y="5152614"/>
            <a:ext cx="8644049" cy="1477328"/>
          </a:xfrm>
          <a:prstGeom prst="rect">
            <a:avLst/>
          </a:prstGeom>
        </p:spPr>
        <p:txBody>
          <a:bodyPr wrap="square">
            <a:spAutoFit/>
          </a:bodyPr>
          <a:lstStyle/>
          <a:p>
            <a:r>
              <a:rPr lang="zh-CN" altLang="en-US" dirty="0">
                <a:solidFill>
                  <a:srgbClr val="333333"/>
                </a:solidFill>
                <a:latin typeface="Microsoft YaHei" panose="020B0503020204020204" pitchFamily="34" charset="-122"/>
                <a:ea typeface="Microsoft YaHei" panose="020B0503020204020204" pitchFamily="34" charset="-122"/>
              </a:rPr>
              <a:t>此值的显示效果就好像是在原来的影子周围加上了一条有模糊渐变效果的边框，它能使影子看上去更大并且具有朦胧的效果，即便在元素没有偏移的时候，因为影子本身更大了，所以也能在元素的周围看到一层朦胧的蓝色光圈</a:t>
            </a:r>
          </a:p>
          <a:p>
            <a:br>
              <a:rPr lang="zh-CN" altLang="en-US" dirty="0">
                <a:latin typeface="Microsoft YaHei" panose="020B0503020204020204" pitchFamily="34" charset="-122"/>
                <a:ea typeface="Microsoft YaHei" panose="020B0503020204020204" pitchFamily="34" charset="-122"/>
              </a:rPr>
            </a:br>
            <a:endParaRPr lang="zh-CN" altLang="en-US"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9492190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组合 21"/>
          <p:cNvGrpSpPr/>
          <p:nvPr/>
        </p:nvGrpSpPr>
        <p:grpSpPr>
          <a:xfrm>
            <a:off x="0" y="381189"/>
            <a:ext cx="694944" cy="505779"/>
            <a:chOff x="0" y="244029"/>
            <a:chExt cx="694944" cy="624651"/>
          </a:xfrm>
          <a:solidFill>
            <a:srgbClr val="3DA591"/>
          </a:solidFill>
        </p:grpSpPr>
        <p:sp>
          <p:nvSpPr>
            <p:cNvPr id="23" name="矩形 22"/>
            <p:cNvSpPr/>
            <p:nvPr/>
          </p:nvSpPr>
          <p:spPr>
            <a:xfrm>
              <a:off x="0" y="244029"/>
              <a:ext cx="548640" cy="62465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24" name="矩形 23"/>
            <p:cNvSpPr/>
            <p:nvPr/>
          </p:nvSpPr>
          <p:spPr>
            <a:xfrm>
              <a:off x="612648" y="244029"/>
              <a:ext cx="82296" cy="624651"/>
            </a:xfrm>
            <a:prstGeom prst="rect">
              <a:avLst/>
            </a:prstGeom>
            <a:solidFill>
              <a:srgbClr val="8CD4C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grpSp>
      <p:sp>
        <p:nvSpPr>
          <p:cNvPr id="14344" name="矩形 24"/>
          <p:cNvSpPr>
            <a:spLocks noChangeArrowheads="1"/>
          </p:cNvSpPr>
          <p:nvPr/>
        </p:nvSpPr>
        <p:spPr bwMode="auto">
          <a:xfrm>
            <a:off x="858837" y="425450"/>
            <a:ext cx="6501454" cy="46166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400" b="1" dirty="0">
                <a:latin typeface="Microsoft YaHei" panose="020B0503020204020204" pitchFamily="34" charset="-122"/>
                <a:ea typeface="Microsoft YaHei" panose="020B0503020204020204" pitchFamily="34" charset="-122"/>
              </a:rPr>
              <a:t>盒阴影缩放尺寸样式</a:t>
            </a:r>
          </a:p>
        </p:txBody>
      </p:sp>
      <p:sp>
        <p:nvSpPr>
          <p:cNvPr id="2" name="矩形 1"/>
          <p:cNvSpPr/>
          <p:nvPr/>
        </p:nvSpPr>
        <p:spPr>
          <a:xfrm>
            <a:off x="0" y="6451600"/>
            <a:ext cx="12192000" cy="406400"/>
          </a:xfrm>
          <a:prstGeom prst="rect">
            <a:avLst/>
          </a:prstGeom>
          <a:solidFill>
            <a:srgbClr val="3DA59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 name="矩形 3">
            <a:extLst>
              <a:ext uri="{FF2B5EF4-FFF2-40B4-BE49-F238E27FC236}">
                <a16:creationId xmlns:a16="http://schemas.microsoft.com/office/drawing/2014/main" id="{B21CA619-50E5-7349-87FF-975D14955DB5}"/>
              </a:ext>
            </a:extLst>
          </p:cNvPr>
          <p:cNvSpPr/>
          <p:nvPr/>
        </p:nvSpPr>
        <p:spPr>
          <a:xfrm>
            <a:off x="7089569" y="5805269"/>
            <a:ext cx="5233060" cy="646331"/>
          </a:xfrm>
          <a:prstGeom prst="rect">
            <a:avLst/>
          </a:prstGeom>
        </p:spPr>
        <p:txBody>
          <a:bodyPr wrap="square">
            <a:spAutoFit/>
          </a:bodyPr>
          <a:lstStyle/>
          <a:p>
            <a:pPr algn="ctr"/>
            <a:r>
              <a:rPr lang="en" altLang="zh-CN" dirty="0">
                <a:solidFill>
                  <a:srgbClr val="117700"/>
                </a:solidFill>
                <a:latin typeface="Microsoft YaHei" panose="020B0503020204020204" pitchFamily="34" charset="-122"/>
                <a:ea typeface="Microsoft YaHei" panose="020B0503020204020204" pitchFamily="34" charset="-122"/>
              </a:rPr>
              <a:t>box-shadow</a:t>
            </a:r>
            <a:r>
              <a:rPr lang="en" altLang="zh-CN" dirty="0">
                <a:latin typeface="Microsoft YaHei" panose="020B0503020204020204" pitchFamily="34" charset="-122"/>
                <a:ea typeface="Microsoft YaHei" panose="020B0503020204020204" pitchFamily="34" charset="-122"/>
              </a:rPr>
              <a:t>:</a:t>
            </a:r>
            <a:r>
              <a:rPr lang="en" altLang="zh-CN" dirty="0">
                <a:solidFill>
                  <a:srgbClr val="116644"/>
                </a:solidFill>
                <a:latin typeface="Microsoft YaHei" panose="020B0503020204020204" pitchFamily="34" charset="-122"/>
                <a:ea typeface="Microsoft YaHei" panose="020B0503020204020204" pitchFamily="34" charset="-122"/>
              </a:rPr>
              <a:t>0px</a:t>
            </a:r>
            <a:r>
              <a:rPr lang="en" altLang="zh-CN" dirty="0">
                <a:latin typeface="Microsoft YaHei" panose="020B0503020204020204" pitchFamily="34" charset="-122"/>
                <a:ea typeface="Microsoft YaHei" panose="020B0503020204020204" pitchFamily="34" charset="-122"/>
              </a:rPr>
              <a:t> </a:t>
            </a:r>
            <a:r>
              <a:rPr lang="en" altLang="zh-CN" dirty="0">
                <a:solidFill>
                  <a:srgbClr val="116644"/>
                </a:solidFill>
                <a:latin typeface="Microsoft YaHei" panose="020B0503020204020204" pitchFamily="34" charset="-122"/>
                <a:ea typeface="Microsoft YaHei" panose="020B0503020204020204" pitchFamily="34" charset="-122"/>
              </a:rPr>
              <a:t>0px</a:t>
            </a:r>
            <a:r>
              <a:rPr lang="en" altLang="zh-CN" dirty="0">
                <a:latin typeface="Microsoft YaHei" panose="020B0503020204020204" pitchFamily="34" charset="-122"/>
                <a:ea typeface="Microsoft YaHei" panose="020B0503020204020204" pitchFamily="34" charset="-122"/>
              </a:rPr>
              <a:t> </a:t>
            </a:r>
            <a:r>
              <a:rPr lang="en" altLang="zh-CN" dirty="0">
                <a:solidFill>
                  <a:srgbClr val="116644"/>
                </a:solidFill>
                <a:latin typeface="Microsoft YaHei" panose="020B0503020204020204" pitchFamily="34" charset="-122"/>
                <a:ea typeface="Microsoft YaHei" panose="020B0503020204020204" pitchFamily="34" charset="-122"/>
              </a:rPr>
              <a:t>0px</a:t>
            </a:r>
            <a:r>
              <a:rPr lang="en" altLang="zh-CN" dirty="0">
                <a:latin typeface="Microsoft YaHei" panose="020B0503020204020204" pitchFamily="34" charset="-122"/>
                <a:ea typeface="Microsoft YaHei" panose="020B0503020204020204" pitchFamily="34" charset="-122"/>
              </a:rPr>
              <a:t> </a:t>
            </a:r>
            <a:r>
              <a:rPr lang="en" altLang="zh-CN" dirty="0">
                <a:solidFill>
                  <a:srgbClr val="116644"/>
                </a:solidFill>
                <a:latin typeface="Microsoft YaHei" panose="020B0503020204020204" pitchFamily="34" charset="-122"/>
                <a:ea typeface="Microsoft YaHei" panose="020B0503020204020204" pitchFamily="34" charset="-122"/>
              </a:rPr>
              <a:t>-30px</a:t>
            </a:r>
            <a:r>
              <a:rPr lang="en" altLang="zh-CN" dirty="0">
                <a:latin typeface="Microsoft YaHei" panose="020B0503020204020204" pitchFamily="34" charset="-122"/>
                <a:ea typeface="Microsoft YaHei" panose="020B0503020204020204" pitchFamily="34" charset="-122"/>
              </a:rPr>
              <a:t> </a:t>
            </a:r>
            <a:r>
              <a:rPr lang="en" altLang="zh-CN" dirty="0">
                <a:solidFill>
                  <a:srgbClr val="117700"/>
                </a:solidFill>
                <a:latin typeface="Microsoft YaHei" panose="020B0503020204020204" pitchFamily="34" charset="-122"/>
                <a:ea typeface="Microsoft YaHei" panose="020B0503020204020204" pitchFamily="34" charset="-122"/>
              </a:rPr>
              <a:t>blue</a:t>
            </a:r>
            <a:r>
              <a:rPr lang="zh-CN" altLang="en-US" dirty="0">
                <a:solidFill>
                  <a:srgbClr val="117700"/>
                </a:solidFill>
                <a:latin typeface="Microsoft YaHei" panose="020B0503020204020204" pitchFamily="34" charset="-122"/>
                <a:ea typeface="Microsoft YaHei" panose="020B0503020204020204" pitchFamily="34" charset="-122"/>
              </a:rPr>
              <a:t> </a:t>
            </a:r>
            <a:r>
              <a:rPr lang="en-US" altLang="zh-CN" dirty="0">
                <a:solidFill>
                  <a:srgbClr val="117700"/>
                </a:solidFill>
                <a:latin typeface="Microsoft YaHei" panose="020B0503020204020204" pitchFamily="34" charset="-122"/>
                <a:ea typeface="Microsoft YaHei" panose="020B0503020204020204" pitchFamily="34" charset="-122"/>
              </a:rPr>
              <a:t>outset</a:t>
            </a:r>
            <a:r>
              <a:rPr lang="en" altLang="zh-CN" dirty="0">
                <a:latin typeface="Microsoft YaHei" panose="020B0503020204020204" pitchFamily="34" charset="-122"/>
                <a:ea typeface="Microsoft YaHei" panose="020B0503020204020204" pitchFamily="34" charset="-122"/>
              </a:rPr>
              <a:t>;</a:t>
            </a:r>
          </a:p>
          <a:p>
            <a:pPr algn="ctr"/>
            <a:r>
              <a:rPr lang="en-US" altLang="zh-CN" dirty="0">
                <a:latin typeface="Microsoft YaHei" panose="020B0503020204020204" pitchFamily="34" charset="-122"/>
                <a:ea typeface="Microsoft YaHei" panose="020B0503020204020204" pitchFamily="34" charset="-122"/>
              </a:rPr>
              <a:t>/*</a:t>
            </a:r>
            <a:r>
              <a:rPr lang="zh-CN" altLang="en-US" dirty="0">
                <a:latin typeface="Microsoft YaHei" panose="020B0503020204020204" pitchFamily="34" charset="-122"/>
                <a:ea typeface="Microsoft YaHei" panose="020B0503020204020204" pitchFamily="34" charset="-122"/>
              </a:rPr>
              <a:t>给元素设置</a:t>
            </a:r>
            <a:r>
              <a:rPr lang="en-US" altLang="zh-CN" dirty="0">
                <a:latin typeface="Microsoft YaHei" panose="020B0503020204020204" pitchFamily="34" charset="-122"/>
                <a:ea typeface="Microsoft YaHei" panose="020B0503020204020204" pitchFamily="34" charset="-122"/>
              </a:rPr>
              <a:t>-30</a:t>
            </a:r>
            <a:r>
              <a:rPr lang="en" altLang="zh-CN" dirty="0">
                <a:latin typeface="Microsoft YaHei" panose="020B0503020204020204" pitchFamily="34" charset="-122"/>
                <a:ea typeface="Microsoft YaHei" panose="020B0503020204020204" pitchFamily="34" charset="-122"/>
              </a:rPr>
              <a:t>px</a:t>
            </a:r>
            <a:r>
              <a:rPr lang="zh-CN" altLang="en-US" dirty="0">
                <a:latin typeface="Microsoft YaHei" panose="020B0503020204020204" pitchFamily="34" charset="-122"/>
                <a:ea typeface="Microsoft YaHei" panose="020B0503020204020204" pitchFamily="34" charset="-122"/>
              </a:rPr>
              <a:t>的盒阴影</a:t>
            </a:r>
            <a:r>
              <a:rPr lang="zh-CN" altLang="en" dirty="0">
                <a:latin typeface="Microsoft YaHei" panose="020B0503020204020204" pitchFamily="34" charset="-122"/>
                <a:ea typeface="Microsoft YaHei" panose="020B0503020204020204" pitchFamily="34" charset="-122"/>
              </a:rPr>
              <a:t>缩放</a:t>
            </a:r>
            <a:r>
              <a:rPr lang="zh-CN" altLang="en-US" dirty="0">
                <a:latin typeface="Microsoft YaHei" panose="020B0503020204020204" pitchFamily="34" charset="-122"/>
                <a:ea typeface="Microsoft YaHei" panose="020B0503020204020204" pitchFamily="34" charset="-122"/>
              </a:rPr>
              <a:t>尺寸的值*</a:t>
            </a:r>
            <a:r>
              <a:rPr lang="en-US" altLang="zh-CN" dirty="0">
                <a:latin typeface="Microsoft YaHei" panose="020B0503020204020204" pitchFamily="34" charset="-122"/>
                <a:ea typeface="Microsoft YaHei" panose="020B0503020204020204" pitchFamily="34" charset="-122"/>
              </a:rPr>
              <a:t>/</a:t>
            </a:r>
          </a:p>
        </p:txBody>
      </p:sp>
      <p:sp>
        <p:nvSpPr>
          <p:cNvPr id="9" name="矩形 8">
            <a:extLst>
              <a:ext uri="{FF2B5EF4-FFF2-40B4-BE49-F238E27FC236}">
                <a16:creationId xmlns:a16="http://schemas.microsoft.com/office/drawing/2014/main" id="{B043D269-2BF0-BE4C-936D-A7847B9F937A}"/>
              </a:ext>
            </a:extLst>
          </p:cNvPr>
          <p:cNvSpPr/>
          <p:nvPr/>
        </p:nvSpPr>
        <p:spPr>
          <a:xfrm>
            <a:off x="274319" y="5152614"/>
            <a:ext cx="6815249" cy="1200329"/>
          </a:xfrm>
          <a:prstGeom prst="rect">
            <a:avLst/>
          </a:prstGeom>
        </p:spPr>
        <p:txBody>
          <a:bodyPr wrap="square">
            <a:spAutoFit/>
          </a:bodyPr>
          <a:lstStyle/>
          <a:p>
            <a:r>
              <a:rPr lang="zh-CN" altLang="en-US" dirty="0">
                <a:solidFill>
                  <a:srgbClr val="333333"/>
                </a:solidFill>
                <a:latin typeface="Microsoft YaHei" panose="020B0503020204020204" pitchFamily="34" charset="-122"/>
                <a:ea typeface="Microsoft YaHei" panose="020B0503020204020204" pitchFamily="34" charset="-122"/>
              </a:rPr>
              <a:t>这个值所描述就是以元素的本身大小为影子大小的基本值，然后对影子的宽高进行设置，如果</a:t>
            </a:r>
            <a:r>
              <a:rPr lang="en-US" altLang="zh-CN" dirty="0">
                <a:solidFill>
                  <a:srgbClr val="333333"/>
                </a:solidFill>
                <a:latin typeface="Microsoft YaHei" panose="020B0503020204020204" pitchFamily="34" charset="-122"/>
                <a:ea typeface="Microsoft YaHei" panose="020B0503020204020204" pitchFamily="34" charset="-122"/>
              </a:rPr>
              <a:t>spread</a:t>
            </a:r>
            <a:r>
              <a:rPr lang="zh-CN" altLang="en-US" dirty="0">
                <a:solidFill>
                  <a:srgbClr val="333333"/>
                </a:solidFill>
                <a:latin typeface="Microsoft YaHei" panose="020B0503020204020204" pitchFamily="34" charset="-122"/>
                <a:ea typeface="Microsoft YaHei" panose="020B0503020204020204" pitchFamily="34" charset="-122"/>
              </a:rPr>
              <a:t>的值为正值，那么影子的宽高就在原来的尺寸加上此值，如果</a:t>
            </a:r>
            <a:r>
              <a:rPr lang="en-US" altLang="zh-CN" dirty="0">
                <a:solidFill>
                  <a:srgbClr val="333333"/>
                </a:solidFill>
                <a:latin typeface="Microsoft YaHei" panose="020B0503020204020204" pitchFamily="34" charset="-122"/>
                <a:ea typeface="Microsoft YaHei" panose="020B0503020204020204" pitchFamily="34" charset="-122"/>
              </a:rPr>
              <a:t>spread</a:t>
            </a:r>
            <a:r>
              <a:rPr lang="zh-CN" altLang="en-US" dirty="0">
                <a:solidFill>
                  <a:srgbClr val="333333"/>
                </a:solidFill>
                <a:latin typeface="Microsoft YaHei" panose="020B0503020204020204" pitchFamily="34" charset="-122"/>
                <a:ea typeface="Microsoft YaHei" panose="020B0503020204020204" pitchFamily="34" charset="-122"/>
              </a:rPr>
              <a:t>为负值，那么影子的宽高就是在原来的尺寸上减去此值</a:t>
            </a:r>
            <a:endParaRPr lang="zh-CN" altLang="en-US" dirty="0">
              <a:latin typeface="Microsoft YaHei" panose="020B0503020204020204" pitchFamily="34" charset="-122"/>
              <a:ea typeface="Microsoft YaHei" panose="020B0503020204020204" pitchFamily="34" charset="-122"/>
            </a:endParaRPr>
          </a:p>
        </p:txBody>
      </p:sp>
      <p:pic>
        <p:nvPicPr>
          <p:cNvPr id="10" name="图片 9">
            <a:extLst>
              <a:ext uri="{FF2B5EF4-FFF2-40B4-BE49-F238E27FC236}">
                <a16:creationId xmlns:a16="http://schemas.microsoft.com/office/drawing/2014/main" id="{DB95F6C4-15A5-F843-A8E4-9526634D9D3E}"/>
              </a:ext>
            </a:extLst>
          </p:cNvPr>
          <p:cNvPicPr>
            <a:picLocks noChangeAspect="1"/>
          </p:cNvPicPr>
          <p:nvPr/>
        </p:nvPicPr>
        <p:blipFill>
          <a:blip r:embed="rId2"/>
          <a:stretch>
            <a:fillRect/>
          </a:stretch>
        </p:blipFill>
        <p:spPr>
          <a:xfrm>
            <a:off x="2688375" y="1141354"/>
            <a:ext cx="6815250" cy="3961932"/>
          </a:xfrm>
          <a:prstGeom prst="rect">
            <a:avLst/>
          </a:prstGeom>
        </p:spPr>
      </p:pic>
    </p:spTree>
    <p:extLst>
      <p:ext uri="{BB962C8B-B14F-4D97-AF65-F5344CB8AC3E}">
        <p14:creationId xmlns:p14="http://schemas.microsoft.com/office/powerpoint/2010/main" val="34803811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15">
            <a:extLst>
              <a:ext uri="{FF2B5EF4-FFF2-40B4-BE49-F238E27FC236}">
                <a16:creationId xmlns:a16="http://schemas.microsoft.com/office/drawing/2014/main" id="{3C44C26C-5A87-B448-8A5C-24F46F488010}"/>
              </a:ext>
            </a:extLst>
          </p:cNvPr>
          <p:cNvPicPr>
            <a:picLocks noChangeAspect="1"/>
          </p:cNvPicPr>
          <p:nvPr/>
        </p:nvPicPr>
        <p:blipFill>
          <a:blip r:embed="rId2"/>
          <a:stretch>
            <a:fillRect/>
          </a:stretch>
        </p:blipFill>
        <p:spPr>
          <a:xfrm>
            <a:off x="3040083" y="3399903"/>
            <a:ext cx="2751117" cy="2984447"/>
          </a:xfrm>
          <a:prstGeom prst="rect">
            <a:avLst/>
          </a:prstGeom>
        </p:spPr>
      </p:pic>
      <p:grpSp>
        <p:nvGrpSpPr>
          <p:cNvPr id="22" name="组合 21"/>
          <p:cNvGrpSpPr/>
          <p:nvPr/>
        </p:nvGrpSpPr>
        <p:grpSpPr>
          <a:xfrm>
            <a:off x="0" y="381189"/>
            <a:ext cx="694944" cy="505779"/>
            <a:chOff x="0" y="244029"/>
            <a:chExt cx="694944" cy="624651"/>
          </a:xfrm>
          <a:solidFill>
            <a:srgbClr val="3DA591"/>
          </a:solidFill>
        </p:grpSpPr>
        <p:sp>
          <p:nvSpPr>
            <p:cNvPr id="23" name="矩形 22"/>
            <p:cNvSpPr/>
            <p:nvPr/>
          </p:nvSpPr>
          <p:spPr>
            <a:xfrm>
              <a:off x="0" y="244029"/>
              <a:ext cx="548640" cy="62465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24" name="矩形 23"/>
            <p:cNvSpPr/>
            <p:nvPr/>
          </p:nvSpPr>
          <p:spPr>
            <a:xfrm>
              <a:off x="612648" y="244029"/>
              <a:ext cx="82296" cy="624651"/>
            </a:xfrm>
            <a:prstGeom prst="rect">
              <a:avLst/>
            </a:prstGeom>
            <a:solidFill>
              <a:srgbClr val="8CD4C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grpSp>
      <p:sp>
        <p:nvSpPr>
          <p:cNvPr id="14344" name="矩形 24"/>
          <p:cNvSpPr>
            <a:spLocks noChangeArrowheads="1"/>
          </p:cNvSpPr>
          <p:nvPr/>
        </p:nvSpPr>
        <p:spPr bwMode="auto">
          <a:xfrm>
            <a:off x="858837" y="425450"/>
            <a:ext cx="6501454" cy="46166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400" b="1" dirty="0">
                <a:latin typeface="Microsoft YaHei" panose="020B0503020204020204" pitchFamily="34" charset="-122"/>
                <a:ea typeface="Microsoft YaHei" panose="020B0503020204020204" pitchFamily="34" charset="-122"/>
              </a:rPr>
              <a:t>盒阴影阴影缩放</a:t>
            </a:r>
          </a:p>
        </p:txBody>
      </p:sp>
      <p:sp>
        <p:nvSpPr>
          <p:cNvPr id="2" name="矩形 1"/>
          <p:cNvSpPr/>
          <p:nvPr/>
        </p:nvSpPr>
        <p:spPr>
          <a:xfrm>
            <a:off x="0" y="6451600"/>
            <a:ext cx="12192000" cy="406400"/>
          </a:xfrm>
          <a:prstGeom prst="rect">
            <a:avLst/>
          </a:prstGeom>
          <a:solidFill>
            <a:srgbClr val="3DA59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1" name="矩形 10">
            <a:extLst>
              <a:ext uri="{FF2B5EF4-FFF2-40B4-BE49-F238E27FC236}">
                <a16:creationId xmlns:a16="http://schemas.microsoft.com/office/drawing/2014/main" id="{55C10281-410A-5E4B-BBDB-AA4BB06A05FD}"/>
              </a:ext>
            </a:extLst>
          </p:cNvPr>
          <p:cNvSpPr/>
          <p:nvPr/>
        </p:nvSpPr>
        <p:spPr>
          <a:xfrm>
            <a:off x="694944" y="1542573"/>
            <a:ext cx="11170867" cy="2031325"/>
          </a:xfrm>
          <a:prstGeom prst="rect">
            <a:avLst/>
          </a:prstGeom>
        </p:spPr>
        <p:txBody>
          <a:bodyPr wrap="square">
            <a:spAutoFit/>
          </a:bodyPr>
          <a:lstStyle/>
          <a:p>
            <a:r>
              <a:rPr lang="en-US" altLang="zh-CN" b="1" dirty="0">
                <a:solidFill>
                  <a:srgbClr val="333333"/>
                </a:solidFill>
                <a:latin typeface="Microsoft YaHei" panose="020B0503020204020204" pitchFamily="34" charset="-122"/>
                <a:ea typeface="Microsoft YaHei" panose="020B0503020204020204" pitchFamily="34" charset="-122"/>
              </a:rPr>
              <a:t>color:</a:t>
            </a:r>
            <a:r>
              <a:rPr lang="zh-CN" altLang="en-US" b="1" dirty="0">
                <a:solidFill>
                  <a:srgbClr val="333333"/>
                </a:solidFill>
                <a:latin typeface="Microsoft YaHei" panose="020B0503020204020204" pitchFamily="34" charset="-122"/>
                <a:ea typeface="Microsoft YaHei" panose="020B0503020204020204" pitchFamily="34" charset="-122"/>
              </a:rPr>
              <a:t>盒阴影的颜色</a:t>
            </a:r>
          </a:p>
          <a:p>
            <a:r>
              <a:rPr lang="zh-CN" altLang="en-US" dirty="0">
                <a:solidFill>
                  <a:srgbClr val="333333"/>
                </a:solidFill>
                <a:latin typeface="Microsoft YaHei" panose="020B0503020204020204" pitchFamily="34" charset="-122"/>
                <a:ea typeface="Microsoft YaHei" panose="020B0503020204020204" pitchFamily="34" charset="-122"/>
              </a:rPr>
              <a:t>这个值最好理解，就是影子的颜色，此处颜色可设置渐变色、英语单词、</a:t>
            </a:r>
            <a:r>
              <a:rPr lang="en-US" altLang="zh-CN" dirty="0">
                <a:solidFill>
                  <a:srgbClr val="333333"/>
                </a:solidFill>
                <a:latin typeface="Microsoft YaHei" panose="020B0503020204020204" pitchFamily="34" charset="-122"/>
                <a:ea typeface="Microsoft YaHei" panose="020B0503020204020204" pitchFamily="34" charset="-122"/>
              </a:rPr>
              <a:t>rgb</a:t>
            </a:r>
            <a:r>
              <a:rPr lang="zh-CN" altLang="en-US" dirty="0">
                <a:solidFill>
                  <a:srgbClr val="333333"/>
                </a:solidFill>
                <a:latin typeface="Microsoft YaHei" panose="020B0503020204020204" pitchFamily="34" charset="-122"/>
                <a:ea typeface="Microsoft YaHei" panose="020B0503020204020204" pitchFamily="34" charset="-122"/>
              </a:rPr>
              <a:t>、</a:t>
            </a:r>
            <a:r>
              <a:rPr lang="en-US" altLang="zh-CN" dirty="0">
                <a:solidFill>
                  <a:srgbClr val="333333"/>
                </a:solidFill>
                <a:latin typeface="Microsoft YaHei" panose="020B0503020204020204" pitchFamily="34" charset="-122"/>
                <a:ea typeface="Microsoft YaHei" panose="020B0503020204020204" pitchFamily="34" charset="-122"/>
              </a:rPr>
              <a:t>rgba</a:t>
            </a:r>
            <a:r>
              <a:rPr lang="zh-CN" altLang="en-US" dirty="0">
                <a:solidFill>
                  <a:srgbClr val="333333"/>
                </a:solidFill>
                <a:latin typeface="Microsoft YaHei" panose="020B0503020204020204" pitchFamily="34" charset="-122"/>
                <a:ea typeface="Microsoft YaHei" panose="020B0503020204020204" pitchFamily="34" charset="-122"/>
              </a:rPr>
              <a:t>、十六进制等，作用就是改变影子的颜色</a:t>
            </a:r>
            <a:endParaRPr lang="en-US" altLang="zh-CN" dirty="0">
              <a:solidFill>
                <a:srgbClr val="333333"/>
              </a:solidFill>
              <a:latin typeface="Microsoft YaHei" panose="020B0503020204020204" pitchFamily="34" charset="-122"/>
              <a:ea typeface="Microsoft YaHei" panose="020B0503020204020204" pitchFamily="34" charset="-122"/>
            </a:endParaRPr>
          </a:p>
          <a:p>
            <a:endParaRPr lang="zh-CN" altLang="en-US" dirty="0">
              <a:solidFill>
                <a:srgbClr val="333333"/>
              </a:solidFill>
              <a:latin typeface="Microsoft YaHei" panose="020B0503020204020204" pitchFamily="34" charset="-122"/>
              <a:ea typeface="Microsoft YaHei" panose="020B0503020204020204" pitchFamily="34" charset="-122"/>
            </a:endParaRPr>
          </a:p>
          <a:p>
            <a:r>
              <a:rPr lang="en-US" altLang="zh-CN" b="1" dirty="0">
                <a:solidFill>
                  <a:srgbClr val="333333"/>
                </a:solidFill>
                <a:latin typeface="Microsoft YaHei" panose="020B0503020204020204" pitchFamily="34" charset="-122"/>
                <a:ea typeface="Microsoft YaHei" panose="020B0503020204020204" pitchFamily="34" charset="-122"/>
              </a:rPr>
              <a:t>inset:</a:t>
            </a:r>
            <a:r>
              <a:rPr lang="zh-CN" altLang="en-US" b="1" dirty="0">
                <a:solidFill>
                  <a:srgbClr val="333333"/>
                </a:solidFill>
                <a:latin typeface="Microsoft YaHei" panose="020B0503020204020204" pitchFamily="34" charset="-122"/>
                <a:ea typeface="Microsoft YaHei" panose="020B0503020204020204" pitchFamily="34" charset="-122"/>
              </a:rPr>
              <a:t>盒阴影的显示方式</a:t>
            </a:r>
          </a:p>
          <a:p>
            <a:r>
              <a:rPr lang="zh-CN" altLang="en-US" dirty="0">
                <a:solidFill>
                  <a:srgbClr val="333333"/>
                </a:solidFill>
                <a:latin typeface="Microsoft YaHei" panose="020B0503020204020204" pitchFamily="34" charset="-122"/>
                <a:ea typeface="Microsoft YaHei" panose="020B0503020204020204" pitchFamily="34" charset="-122"/>
              </a:rPr>
              <a:t>默认情况下值为</a:t>
            </a:r>
            <a:r>
              <a:rPr lang="en-US" altLang="zh-CN" dirty="0">
                <a:solidFill>
                  <a:srgbClr val="333333"/>
                </a:solidFill>
                <a:latin typeface="Microsoft YaHei" panose="020B0503020204020204" pitchFamily="34" charset="-122"/>
                <a:ea typeface="Microsoft YaHei" panose="020B0503020204020204" pitchFamily="34" charset="-122"/>
              </a:rPr>
              <a:t>outset</a:t>
            </a:r>
            <a:r>
              <a:rPr lang="zh-CN" altLang="en-US" dirty="0">
                <a:solidFill>
                  <a:srgbClr val="333333"/>
                </a:solidFill>
                <a:latin typeface="Microsoft YaHei" panose="020B0503020204020204" pitchFamily="34" charset="-122"/>
                <a:ea typeface="Microsoft YaHei" panose="020B0503020204020204" pitchFamily="34" charset="-122"/>
              </a:rPr>
              <a:t>，影子在元素的下面，就如同一开始介绍的盒阴影模型一般，但是如果给盒阴影加上</a:t>
            </a:r>
            <a:r>
              <a:rPr lang="en-US" altLang="zh-CN" dirty="0">
                <a:solidFill>
                  <a:srgbClr val="333333"/>
                </a:solidFill>
                <a:latin typeface="Microsoft YaHei" panose="020B0503020204020204" pitchFamily="34" charset="-122"/>
                <a:ea typeface="Microsoft YaHei" panose="020B0503020204020204" pitchFamily="34" charset="-122"/>
              </a:rPr>
              <a:t>inset</a:t>
            </a:r>
            <a:r>
              <a:rPr lang="zh-CN" altLang="en-US" dirty="0">
                <a:solidFill>
                  <a:srgbClr val="333333"/>
                </a:solidFill>
                <a:latin typeface="Microsoft YaHei" panose="020B0503020204020204" pitchFamily="34" charset="-122"/>
                <a:ea typeface="Microsoft YaHei" panose="020B0503020204020204" pitchFamily="34" charset="-122"/>
              </a:rPr>
              <a:t>，则影子的显示就如同在元素的边缘向内部蔓延一般，此时影子的大小会遮盖部分元素的内容</a:t>
            </a:r>
            <a:endParaRPr lang="zh-CN" altLang="en-US" b="0" i="0" dirty="0">
              <a:solidFill>
                <a:srgbClr val="333333"/>
              </a:solidFill>
              <a:effectLst/>
              <a:latin typeface="Microsoft YaHei" panose="020B0503020204020204" pitchFamily="34" charset="-122"/>
              <a:ea typeface="Microsoft YaHei" panose="020B0503020204020204" pitchFamily="34" charset="-122"/>
            </a:endParaRPr>
          </a:p>
        </p:txBody>
      </p:sp>
      <p:sp>
        <p:nvSpPr>
          <p:cNvPr id="12" name="矩形 11">
            <a:extLst>
              <a:ext uri="{FF2B5EF4-FFF2-40B4-BE49-F238E27FC236}">
                <a16:creationId xmlns:a16="http://schemas.microsoft.com/office/drawing/2014/main" id="{3158A4BE-2B93-1D4F-B690-C2175147876A}"/>
              </a:ext>
            </a:extLst>
          </p:cNvPr>
          <p:cNvSpPr/>
          <p:nvPr/>
        </p:nvSpPr>
        <p:spPr>
          <a:xfrm>
            <a:off x="3847559" y="6063218"/>
            <a:ext cx="886781" cy="369332"/>
          </a:xfrm>
          <a:prstGeom prst="rect">
            <a:avLst/>
          </a:prstGeom>
        </p:spPr>
        <p:txBody>
          <a:bodyPr wrap="none">
            <a:spAutoFit/>
          </a:bodyPr>
          <a:lstStyle/>
          <a:p>
            <a:r>
              <a:rPr lang="en-US" altLang="zh-CN" dirty="0">
                <a:solidFill>
                  <a:srgbClr val="333333"/>
                </a:solidFill>
                <a:latin typeface="Microsoft YaHei" panose="020B0503020204020204" pitchFamily="34" charset="-122"/>
                <a:ea typeface="Microsoft YaHei" panose="020B0503020204020204" pitchFamily="34" charset="-122"/>
              </a:rPr>
              <a:t>outset</a:t>
            </a:r>
            <a:endParaRPr lang="zh-CN" altLang="en-US" dirty="0"/>
          </a:p>
        </p:txBody>
      </p:sp>
      <p:pic>
        <p:nvPicPr>
          <p:cNvPr id="13" name="图片 12">
            <a:extLst>
              <a:ext uri="{FF2B5EF4-FFF2-40B4-BE49-F238E27FC236}">
                <a16:creationId xmlns:a16="http://schemas.microsoft.com/office/drawing/2014/main" id="{91ADEE94-E575-854D-A7CF-8BD42EFF95EC}"/>
              </a:ext>
            </a:extLst>
          </p:cNvPr>
          <p:cNvPicPr>
            <a:picLocks noChangeAspect="1"/>
          </p:cNvPicPr>
          <p:nvPr/>
        </p:nvPicPr>
        <p:blipFill>
          <a:blip r:embed="rId3"/>
          <a:stretch>
            <a:fillRect/>
          </a:stretch>
        </p:blipFill>
        <p:spPr>
          <a:xfrm>
            <a:off x="7158097" y="3569148"/>
            <a:ext cx="2427855" cy="2494070"/>
          </a:xfrm>
          <a:prstGeom prst="rect">
            <a:avLst/>
          </a:prstGeom>
        </p:spPr>
      </p:pic>
      <p:sp>
        <p:nvSpPr>
          <p:cNvPr id="19" name="矩形 18">
            <a:extLst>
              <a:ext uri="{FF2B5EF4-FFF2-40B4-BE49-F238E27FC236}">
                <a16:creationId xmlns:a16="http://schemas.microsoft.com/office/drawing/2014/main" id="{9EE45235-BD1F-484D-98C2-6367673B57CA}"/>
              </a:ext>
            </a:extLst>
          </p:cNvPr>
          <p:cNvSpPr/>
          <p:nvPr/>
        </p:nvSpPr>
        <p:spPr>
          <a:xfrm>
            <a:off x="8015195" y="6063218"/>
            <a:ext cx="713657" cy="369332"/>
          </a:xfrm>
          <a:prstGeom prst="rect">
            <a:avLst/>
          </a:prstGeom>
        </p:spPr>
        <p:txBody>
          <a:bodyPr wrap="none">
            <a:spAutoFit/>
          </a:bodyPr>
          <a:lstStyle/>
          <a:p>
            <a:r>
              <a:rPr lang="en-US" altLang="zh-CN" dirty="0">
                <a:solidFill>
                  <a:srgbClr val="333333"/>
                </a:solidFill>
                <a:latin typeface="Microsoft YaHei" panose="020B0503020204020204" pitchFamily="34" charset="-122"/>
                <a:ea typeface="Microsoft YaHei" panose="020B0503020204020204" pitchFamily="34" charset="-122"/>
              </a:rPr>
              <a:t>inset</a:t>
            </a:r>
            <a:endParaRPr lang="zh-CN" altLang="en-US" dirty="0"/>
          </a:p>
        </p:txBody>
      </p:sp>
    </p:spTree>
    <p:extLst>
      <p:ext uri="{BB962C8B-B14F-4D97-AF65-F5344CB8AC3E}">
        <p14:creationId xmlns:p14="http://schemas.microsoft.com/office/powerpoint/2010/main" val="12955446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任意多边形 43"/>
          <p:cNvSpPr/>
          <p:nvPr/>
        </p:nvSpPr>
        <p:spPr>
          <a:xfrm>
            <a:off x="0" y="2078038"/>
            <a:ext cx="12192000" cy="2628900"/>
          </a:xfrm>
          <a:custGeom>
            <a:avLst/>
            <a:gdLst>
              <a:gd name="connsiteX0" fmla="*/ 11524343 w 12192000"/>
              <a:gd name="connsiteY0" fmla="*/ 678471 h 2630466"/>
              <a:gd name="connsiteX1" fmla="*/ 12192000 w 12192000"/>
              <a:gd name="connsiteY1" fmla="*/ 678471 h 2630466"/>
              <a:gd name="connsiteX2" fmla="*/ 12192000 w 12192000"/>
              <a:gd name="connsiteY2" fmla="*/ 2630466 h 2630466"/>
              <a:gd name="connsiteX3" fmla="*/ 11524343 w 12192000"/>
              <a:gd name="connsiteY3" fmla="*/ 2630466 h 2630466"/>
              <a:gd name="connsiteX4" fmla="*/ 1088571 w 12192000"/>
              <a:gd name="connsiteY4" fmla="*/ 0 h 2630466"/>
              <a:gd name="connsiteX5" fmla="*/ 6096000 w 12192000"/>
              <a:gd name="connsiteY5" fmla="*/ 0 h 2630466"/>
              <a:gd name="connsiteX6" fmla="*/ 6096000 w 12192000"/>
              <a:gd name="connsiteY6" fmla="*/ 678471 h 2630466"/>
              <a:gd name="connsiteX7" fmla="*/ 11190515 w 12192000"/>
              <a:gd name="connsiteY7" fmla="*/ 678471 h 2630466"/>
              <a:gd name="connsiteX8" fmla="*/ 11190515 w 12192000"/>
              <a:gd name="connsiteY8" fmla="*/ 2630466 h 2630466"/>
              <a:gd name="connsiteX9" fmla="*/ 7590773 w 12192000"/>
              <a:gd name="connsiteY9" fmla="*/ 2630466 h 2630466"/>
              <a:gd name="connsiteX10" fmla="*/ 7590773 w 12192000"/>
              <a:gd name="connsiteY10" fmla="*/ 1931075 h 2630466"/>
              <a:gd name="connsiteX11" fmla="*/ 1088571 w 12192000"/>
              <a:gd name="connsiteY11" fmla="*/ 1931075 h 2630466"/>
              <a:gd name="connsiteX12" fmla="*/ 0 w 12192000"/>
              <a:gd name="connsiteY12" fmla="*/ 0 h 2630466"/>
              <a:gd name="connsiteX13" fmla="*/ 754743 w 12192000"/>
              <a:gd name="connsiteY13" fmla="*/ 0 h 2630466"/>
              <a:gd name="connsiteX14" fmla="*/ 754743 w 12192000"/>
              <a:gd name="connsiteY14" fmla="*/ 1931075 h 2630466"/>
              <a:gd name="connsiteX15" fmla="*/ 0 w 12192000"/>
              <a:gd name="connsiteY15" fmla="*/ 1931075 h 263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2000" h="2630466">
                <a:moveTo>
                  <a:pt x="11524343" y="678471"/>
                </a:moveTo>
                <a:lnTo>
                  <a:pt x="12192000" y="678471"/>
                </a:lnTo>
                <a:lnTo>
                  <a:pt x="12192000" y="2630466"/>
                </a:lnTo>
                <a:lnTo>
                  <a:pt x="11524343" y="2630466"/>
                </a:lnTo>
                <a:close/>
                <a:moveTo>
                  <a:pt x="1088571" y="0"/>
                </a:moveTo>
                <a:lnTo>
                  <a:pt x="6096000" y="0"/>
                </a:lnTo>
                <a:lnTo>
                  <a:pt x="6096000" y="678471"/>
                </a:lnTo>
                <a:lnTo>
                  <a:pt x="11190515" y="678471"/>
                </a:lnTo>
                <a:lnTo>
                  <a:pt x="11190515" y="2630466"/>
                </a:lnTo>
                <a:lnTo>
                  <a:pt x="7590773" y="2630466"/>
                </a:lnTo>
                <a:lnTo>
                  <a:pt x="7590773" y="1931075"/>
                </a:lnTo>
                <a:lnTo>
                  <a:pt x="1088571" y="1931075"/>
                </a:lnTo>
                <a:close/>
                <a:moveTo>
                  <a:pt x="0" y="0"/>
                </a:moveTo>
                <a:lnTo>
                  <a:pt x="754743" y="0"/>
                </a:lnTo>
                <a:lnTo>
                  <a:pt x="754743" y="1931075"/>
                </a:lnTo>
                <a:lnTo>
                  <a:pt x="0" y="1931075"/>
                </a:lnTo>
                <a:close/>
              </a:path>
            </a:pathLst>
          </a:custGeom>
          <a:solidFill>
            <a:srgbClr val="3DA59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p>
        </p:txBody>
      </p:sp>
      <p:grpSp>
        <p:nvGrpSpPr>
          <p:cNvPr id="5123" name="组合 38"/>
          <p:cNvGrpSpPr>
            <a:grpSpLocks/>
          </p:cNvGrpSpPr>
          <p:nvPr/>
        </p:nvGrpSpPr>
        <p:grpSpPr bwMode="auto">
          <a:xfrm>
            <a:off x="2368550" y="2416175"/>
            <a:ext cx="1335088" cy="1327150"/>
            <a:chOff x="868363" y="2749550"/>
            <a:chExt cx="1182688" cy="1174750"/>
          </a:xfrm>
        </p:grpSpPr>
        <p:sp>
          <p:nvSpPr>
            <p:cNvPr id="5125" name="Freeform 25"/>
            <p:cNvSpPr>
              <a:spLocks/>
            </p:cNvSpPr>
            <p:nvPr/>
          </p:nvSpPr>
          <p:spPr bwMode="auto">
            <a:xfrm>
              <a:off x="876300" y="2749550"/>
              <a:ext cx="1174750" cy="938212"/>
            </a:xfrm>
            <a:custGeom>
              <a:avLst/>
              <a:gdLst>
                <a:gd name="T0" fmla="*/ 0 w 740"/>
                <a:gd name="T1" fmla="*/ 456147244 h 591"/>
                <a:gd name="T2" fmla="*/ 1406247188 w 740"/>
                <a:gd name="T3" fmla="*/ 1489410756 h 591"/>
                <a:gd name="T4" fmla="*/ 1864915625 w 740"/>
                <a:gd name="T5" fmla="*/ 0 h 591"/>
                <a:gd name="T6" fmla="*/ 0 w 740"/>
                <a:gd name="T7" fmla="*/ 456147244 h 59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740" h="591">
                  <a:moveTo>
                    <a:pt x="0" y="181"/>
                  </a:moveTo>
                  <a:lnTo>
                    <a:pt x="558" y="591"/>
                  </a:lnTo>
                  <a:lnTo>
                    <a:pt x="740" y="0"/>
                  </a:lnTo>
                  <a:lnTo>
                    <a:pt x="0" y="1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26" name="Freeform 26"/>
            <p:cNvSpPr>
              <a:spLocks/>
            </p:cNvSpPr>
            <p:nvPr/>
          </p:nvSpPr>
          <p:spPr bwMode="auto">
            <a:xfrm>
              <a:off x="1216025" y="2749550"/>
              <a:ext cx="835025" cy="782637"/>
            </a:xfrm>
            <a:custGeom>
              <a:avLst/>
              <a:gdLst>
                <a:gd name="T0" fmla="*/ 12601575 w 526"/>
                <a:gd name="T1" fmla="*/ 1242435444 h 493"/>
                <a:gd name="T2" fmla="*/ 0 w 526"/>
                <a:gd name="T3" fmla="*/ 839210701 h 493"/>
                <a:gd name="T4" fmla="*/ 1325602188 w 526"/>
                <a:gd name="T5" fmla="*/ 0 h 493"/>
                <a:gd name="T6" fmla="*/ 304939700 w 526"/>
                <a:gd name="T7" fmla="*/ 1083666495 h 493"/>
                <a:gd name="T8" fmla="*/ 12601575 w 526"/>
                <a:gd name="T9" fmla="*/ 1242435444 h 49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26" h="493">
                  <a:moveTo>
                    <a:pt x="5" y="493"/>
                  </a:moveTo>
                  <a:lnTo>
                    <a:pt x="0" y="333"/>
                  </a:lnTo>
                  <a:lnTo>
                    <a:pt x="526" y="0"/>
                  </a:lnTo>
                  <a:lnTo>
                    <a:pt x="121" y="430"/>
                  </a:lnTo>
                  <a:lnTo>
                    <a:pt x="5" y="493"/>
                  </a:lnTo>
                  <a:close/>
                </a:path>
              </a:pathLst>
            </a:custGeom>
            <a:solidFill>
              <a:srgbClr val="1AAE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27" name="Freeform 27"/>
            <p:cNvSpPr>
              <a:spLocks/>
            </p:cNvSpPr>
            <p:nvPr/>
          </p:nvSpPr>
          <p:spPr bwMode="auto">
            <a:xfrm>
              <a:off x="1216025" y="2749550"/>
              <a:ext cx="835025" cy="682625"/>
            </a:xfrm>
            <a:custGeom>
              <a:avLst/>
              <a:gdLst>
                <a:gd name="T0" fmla="*/ 1058465625 w 526"/>
                <a:gd name="T1" fmla="*/ 219254388 h 430"/>
                <a:gd name="T2" fmla="*/ 0 w 526"/>
                <a:gd name="T3" fmla="*/ 839212825 h 430"/>
                <a:gd name="T4" fmla="*/ 1325602188 w 526"/>
                <a:gd name="T5" fmla="*/ 0 h 430"/>
                <a:gd name="T6" fmla="*/ 304939700 w 526"/>
                <a:gd name="T7" fmla="*/ 1083667188 h 430"/>
                <a:gd name="T8" fmla="*/ 1058465625 w 526"/>
                <a:gd name="T9" fmla="*/ 219254388 h 43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26" h="430">
                  <a:moveTo>
                    <a:pt x="420" y="87"/>
                  </a:moveTo>
                  <a:lnTo>
                    <a:pt x="0" y="333"/>
                  </a:lnTo>
                  <a:lnTo>
                    <a:pt x="526" y="0"/>
                  </a:lnTo>
                  <a:lnTo>
                    <a:pt x="121" y="430"/>
                  </a:lnTo>
                  <a:lnTo>
                    <a:pt x="420" y="87"/>
                  </a:lnTo>
                  <a:close/>
                </a:path>
              </a:pathLst>
            </a:custGeom>
            <a:solidFill>
              <a:srgbClr val="25C4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28" name="Freeform 28"/>
            <p:cNvSpPr>
              <a:spLocks/>
            </p:cNvSpPr>
            <p:nvPr/>
          </p:nvSpPr>
          <p:spPr bwMode="auto">
            <a:xfrm>
              <a:off x="1223963" y="2749550"/>
              <a:ext cx="827088" cy="782637"/>
            </a:xfrm>
            <a:custGeom>
              <a:avLst/>
              <a:gdLst>
                <a:gd name="T0" fmla="*/ 0 w 521"/>
                <a:gd name="T1" fmla="*/ 1242435444 h 493"/>
                <a:gd name="T2" fmla="*/ 1313002994 w 521"/>
                <a:gd name="T3" fmla="*/ 0 h 493"/>
                <a:gd name="T4" fmla="*/ 292338302 w 521"/>
                <a:gd name="T5" fmla="*/ 1083666495 h 493"/>
                <a:gd name="T6" fmla="*/ 0 w 521"/>
                <a:gd name="T7" fmla="*/ 1242435444 h 49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21" h="493">
                  <a:moveTo>
                    <a:pt x="0" y="493"/>
                  </a:moveTo>
                  <a:lnTo>
                    <a:pt x="521" y="0"/>
                  </a:lnTo>
                  <a:lnTo>
                    <a:pt x="116" y="430"/>
                  </a:lnTo>
                  <a:lnTo>
                    <a:pt x="0" y="493"/>
                  </a:lnTo>
                  <a:close/>
                </a:path>
              </a:pathLst>
            </a:custGeom>
            <a:solidFill>
              <a:srgbClr val="1099A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29" name="Freeform 29"/>
            <p:cNvSpPr>
              <a:spLocks/>
            </p:cNvSpPr>
            <p:nvPr/>
          </p:nvSpPr>
          <p:spPr bwMode="auto">
            <a:xfrm>
              <a:off x="890588" y="3376613"/>
              <a:ext cx="303213" cy="352425"/>
            </a:xfrm>
            <a:custGeom>
              <a:avLst/>
              <a:gdLst>
                <a:gd name="T0" fmla="*/ 292338607 w 191"/>
                <a:gd name="T1" fmla="*/ 100806250 h 222"/>
                <a:gd name="T2" fmla="*/ 481351431 w 191"/>
                <a:gd name="T3" fmla="*/ 0 h 222"/>
                <a:gd name="T4" fmla="*/ 410786940 w 191"/>
                <a:gd name="T5" fmla="*/ 199093138 h 222"/>
                <a:gd name="T6" fmla="*/ 0 w 191"/>
                <a:gd name="T7" fmla="*/ 559474688 h 222"/>
                <a:gd name="T8" fmla="*/ 292338607 w 191"/>
                <a:gd name="T9" fmla="*/ 100806250 h 22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1" h="222">
                  <a:moveTo>
                    <a:pt x="116" y="40"/>
                  </a:moveTo>
                  <a:lnTo>
                    <a:pt x="191" y="0"/>
                  </a:lnTo>
                  <a:lnTo>
                    <a:pt x="163" y="79"/>
                  </a:lnTo>
                  <a:lnTo>
                    <a:pt x="0" y="222"/>
                  </a:lnTo>
                  <a:lnTo>
                    <a:pt x="116" y="40"/>
                  </a:lnTo>
                  <a:close/>
                </a:path>
              </a:pathLst>
            </a:custGeom>
            <a:solidFill>
              <a:srgbClr val="DDAE3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0" name="Freeform 30"/>
            <p:cNvSpPr>
              <a:spLocks/>
            </p:cNvSpPr>
            <p:nvPr/>
          </p:nvSpPr>
          <p:spPr bwMode="auto">
            <a:xfrm>
              <a:off x="1065213" y="3525838"/>
              <a:ext cx="303213" cy="354012"/>
            </a:xfrm>
            <a:custGeom>
              <a:avLst/>
              <a:gdLst>
                <a:gd name="T0" fmla="*/ 294859561 w 191"/>
                <a:gd name="T1" fmla="*/ 100806108 h 223"/>
                <a:gd name="T2" fmla="*/ 481351431 w 191"/>
                <a:gd name="T3" fmla="*/ 0 h 223"/>
                <a:gd name="T4" fmla="*/ 410786940 w 191"/>
                <a:gd name="T5" fmla="*/ 201612215 h 223"/>
                <a:gd name="T6" fmla="*/ 0 w 191"/>
                <a:gd name="T7" fmla="*/ 561993256 h 223"/>
                <a:gd name="T8" fmla="*/ 294859561 w 191"/>
                <a:gd name="T9" fmla="*/ 100806108 h 22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1" h="223">
                  <a:moveTo>
                    <a:pt x="117" y="40"/>
                  </a:moveTo>
                  <a:lnTo>
                    <a:pt x="191" y="0"/>
                  </a:lnTo>
                  <a:lnTo>
                    <a:pt x="163" y="80"/>
                  </a:lnTo>
                  <a:lnTo>
                    <a:pt x="0" y="223"/>
                  </a:lnTo>
                  <a:lnTo>
                    <a:pt x="117" y="40"/>
                  </a:lnTo>
                  <a:close/>
                </a:path>
              </a:pathLst>
            </a:custGeom>
            <a:solidFill>
              <a:srgbClr val="DDAE3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1" name="Freeform 31"/>
            <p:cNvSpPr>
              <a:spLocks/>
            </p:cNvSpPr>
            <p:nvPr/>
          </p:nvSpPr>
          <p:spPr bwMode="auto">
            <a:xfrm>
              <a:off x="868363" y="3570288"/>
              <a:ext cx="303213" cy="354012"/>
            </a:xfrm>
            <a:custGeom>
              <a:avLst/>
              <a:gdLst>
                <a:gd name="T0" fmla="*/ 294859561 w 191"/>
                <a:gd name="T1" fmla="*/ 100806108 h 223"/>
                <a:gd name="T2" fmla="*/ 481351431 w 191"/>
                <a:gd name="T3" fmla="*/ 0 h 223"/>
                <a:gd name="T4" fmla="*/ 410786940 w 191"/>
                <a:gd name="T5" fmla="*/ 201612215 h 223"/>
                <a:gd name="T6" fmla="*/ 0 w 191"/>
                <a:gd name="T7" fmla="*/ 561993256 h 223"/>
                <a:gd name="T8" fmla="*/ 294859561 w 191"/>
                <a:gd name="T9" fmla="*/ 100806108 h 22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1" h="223">
                  <a:moveTo>
                    <a:pt x="117" y="40"/>
                  </a:moveTo>
                  <a:lnTo>
                    <a:pt x="191" y="0"/>
                  </a:lnTo>
                  <a:lnTo>
                    <a:pt x="163" y="80"/>
                  </a:lnTo>
                  <a:lnTo>
                    <a:pt x="0" y="223"/>
                  </a:lnTo>
                  <a:lnTo>
                    <a:pt x="117" y="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5124" name="文本框 39"/>
          <p:cNvSpPr txBox="1">
            <a:spLocks noChangeArrowheads="1"/>
          </p:cNvSpPr>
          <p:nvPr/>
        </p:nvSpPr>
        <p:spPr bwMode="auto">
          <a:xfrm>
            <a:off x="3703638" y="2973388"/>
            <a:ext cx="3570208"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Calibri" pitchFamily="34" charset="0"/>
                <a:ea typeface="宋体" pitchFamily="2" charset="-122"/>
              </a:defRPr>
            </a:lvl1pPr>
            <a:lvl2pPr marL="742950" indent="-285750">
              <a:defRPr sz="2400">
                <a:solidFill>
                  <a:schemeClr val="tx1"/>
                </a:solidFill>
                <a:latin typeface="Calibri" pitchFamily="34" charset="0"/>
                <a:ea typeface="宋体" pitchFamily="2" charset="-122"/>
              </a:defRPr>
            </a:lvl2pPr>
            <a:lvl3pPr>
              <a:defRPr sz="2000">
                <a:solidFill>
                  <a:schemeClr val="tx1"/>
                </a:solidFill>
                <a:latin typeface="Calibri" pitchFamily="34" charset="0"/>
                <a:ea typeface="宋体" pitchFamily="2" charset="-122"/>
              </a:defRPr>
            </a:lvl3pPr>
            <a:lvl4pPr>
              <a:defRPr>
                <a:solidFill>
                  <a:schemeClr val="tx1"/>
                </a:solidFill>
                <a:latin typeface="Calibri" pitchFamily="34" charset="0"/>
                <a:ea typeface="宋体" pitchFamily="2" charset="-122"/>
              </a:defRPr>
            </a:lvl4pPr>
            <a:lvl5pPr>
              <a:defRPr>
                <a:solidFill>
                  <a:schemeClr val="tx1"/>
                </a:solidFill>
                <a:latin typeface="Calibri" pitchFamily="34" charset="0"/>
                <a:ea typeface="宋体" pitchFamily="2" charset="-122"/>
              </a:defRPr>
            </a:lvl5pPr>
            <a:lvl6pPr eaLnBrk="0" fontAlgn="base" hangingPunct="0">
              <a:spcAft>
                <a:spcPct val="0"/>
              </a:spcAft>
              <a:defRPr>
                <a:solidFill>
                  <a:schemeClr val="tx1"/>
                </a:solidFill>
                <a:latin typeface="Calibri" pitchFamily="34" charset="0"/>
                <a:ea typeface="宋体" pitchFamily="2" charset="-122"/>
              </a:defRPr>
            </a:lvl6pPr>
            <a:lvl7pPr eaLnBrk="0" fontAlgn="base" hangingPunct="0">
              <a:spcAft>
                <a:spcPct val="0"/>
              </a:spcAft>
              <a:defRPr>
                <a:solidFill>
                  <a:schemeClr val="tx1"/>
                </a:solidFill>
                <a:latin typeface="Calibri" pitchFamily="34" charset="0"/>
                <a:ea typeface="宋体" pitchFamily="2" charset="-122"/>
              </a:defRPr>
            </a:lvl7pPr>
            <a:lvl8pPr eaLnBrk="0" fontAlgn="base" hangingPunct="0">
              <a:spcAft>
                <a:spcPct val="0"/>
              </a:spcAft>
              <a:defRPr>
                <a:solidFill>
                  <a:schemeClr val="tx1"/>
                </a:solidFill>
                <a:latin typeface="Calibri" pitchFamily="34" charset="0"/>
                <a:ea typeface="宋体" pitchFamily="2" charset="-122"/>
              </a:defRPr>
            </a:lvl8pPr>
            <a:lvl9pPr eaLnBrk="0" fontAlgn="base" hangingPunct="0">
              <a:spcAft>
                <a:spcPct val="0"/>
              </a:spcAft>
              <a:defRPr>
                <a:solidFill>
                  <a:schemeClr val="tx1"/>
                </a:solidFill>
                <a:latin typeface="Calibri" pitchFamily="34" charset="0"/>
                <a:ea typeface="宋体" pitchFamily="2" charset="-122"/>
              </a:defRPr>
            </a:lvl9pPr>
          </a:lstStyle>
          <a:p>
            <a:pPr eaLnBrk="1" hangingPunct="1"/>
            <a:r>
              <a:rPr lang="zh-CN" altLang="en-US" sz="4400" b="1" dirty="0">
                <a:solidFill>
                  <a:schemeClr val="bg1"/>
                </a:solidFill>
                <a:latin typeface="微软雅黑" pitchFamily="34" charset="-122"/>
                <a:ea typeface="微软雅黑" pitchFamily="34" charset="-122"/>
              </a:rPr>
              <a:t>滤镜样式详解</a:t>
            </a:r>
          </a:p>
        </p:txBody>
      </p:sp>
    </p:spTree>
    <p:extLst>
      <p:ext uri="{BB962C8B-B14F-4D97-AF65-F5344CB8AC3E}">
        <p14:creationId xmlns:p14="http://schemas.microsoft.com/office/powerpoint/2010/main" val="37124915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组合 21"/>
          <p:cNvGrpSpPr/>
          <p:nvPr/>
        </p:nvGrpSpPr>
        <p:grpSpPr>
          <a:xfrm>
            <a:off x="0" y="381189"/>
            <a:ext cx="694944" cy="505779"/>
            <a:chOff x="0" y="244029"/>
            <a:chExt cx="694944" cy="624651"/>
          </a:xfrm>
          <a:solidFill>
            <a:srgbClr val="3DA591"/>
          </a:solidFill>
        </p:grpSpPr>
        <p:sp>
          <p:nvSpPr>
            <p:cNvPr id="23" name="矩形 22"/>
            <p:cNvSpPr/>
            <p:nvPr/>
          </p:nvSpPr>
          <p:spPr>
            <a:xfrm>
              <a:off x="0" y="244029"/>
              <a:ext cx="548640" cy="62465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24" name="矩形 23"/>
            <p:cNvSpPr/>
            <p:nvPr/>
          </p:nvSpPr>
          <p:spPr>
            <a:xfrm>
              <a:off x="612648" y="244029"/>
              <a:ext cx="82296" cy="624651"/>
            </a:xfrm>
            <a:prstGeom prst="rect">
              <a:avLst/>
            </a:prstGeom>
            <a:solidFill>
              <a:srgbClr val="8CD4C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grpSp>
      <p:sp>
        <p:nvSpPr>
          <p:cNvPr id="14344" name="矩形 24"/>
          <p:cNvSpPr>
            <a:spLocks noChangeArrowheads="1"/>
          </p:cNvSpPr>
          <p:nvPr/>
        </p:nvSpPr>
        <p:spPr bwMode="auto">
          <a:xfrm>
            <a:off x="858837" y="425450"/>
            <a:ext cx="6501454" cy="46166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400" b="1" dirty="0">
                <a:latin typeface="Microsoft YaHei" panose="020B0503020204020204" pitchFamily="34" charset="-122"/>
                <a:ea typeface="Microsoft YaHei" panose="020B0503020204020204" pitchFamily="34" charset="-122"/>
              </a:rPr>
              <a:t>滤镜样式</a:t>
            </a:r>
          </a:p>
        </p:txBody>
      </p:sp>
      <p:sp>
        <p:nvSpPr>
          <p:cNvPr id="2" name="矩形 1"/>
          <p:cNvSpPr/>
          <p:nvPr/>
        </p:nvSpPr>
        <p:spPr>
          <a:xfrm>
            <a:off x="0" y="6451600"/>
            <a:ext cx="12192000" cy="406400"/>
          </a:xfrm>
          <a:prstGeom prst="rect">
            <a:avLst/>
          </a:prstGeom>
          <a:solidFill>
            <a:srgbClr val="3DA59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 name="文本框 4">
            <a:extLst>
              <a:ext uri="{FF2B5EF4-FFF2-40B4-BE49-F238E27FC236}">
                <a16:creationId xmlns:a16="http://schemas.microsoft.com/office/drawing/2014/main" id="{92DE5891-BBD2-3A4C-A46E-4EEF038C48C5}"/>
              </a:ext>
            </a:extLst>
          </p:cNvPr>
          <p:cNvSpPr txBox="1"/>
          <p:nvPr/>
        </p:nvSpPr>
        <p:spPr>
          <a:xfrm>
            <a:off x="3325090" y="2659559"/>
            <a:ext cx="5237019" cy="769441"/>
          </a:xfrm>
          <a:prstGeom prst="rect">
            <a:avLst/>
          </a:prstGeom>
          <a:noFill/>
        </p:spPr>
        <p:txBody>
          <a:bodyPr wrap="square" rtlCol="0">
            <a:spAutoFit/>
          </a:bodyPr>
          <a:lstStyle/>
          <a:p>
            <a:r>
              <a:rPr kumimoji="1" lang="zh-CN" altLang="en-US" sz="4400" dirty="0">
                <a:solidFill>
                  <a:srgbClr val="00B050"/>
                </a:solidFill>
                <a:latin typeface="Microsoft YaHei" panose="020B0503020204020204" pitchFamily="34" charset="-122"/>
                <a:ea typeface="Microsoft YaHei" panose="020B0503020204020204" pitchFamily="34" charset="-122"/>
              </a:rPr>
              <a:t>见附录</a:t>
            </a:r>
            <a:r>
              <a:rPr kumimoji="1" lang="en-US" altLang="zh-CN" sz="4400" dirty="0">
                <a:solidFill>
                  <a:srgbClr val="00B050"/>
                </a:solidFill>
                <a:latin typeface="Microsoft YaHei" panose="020B0503020204020204" pitchFamily="34" charset="-122"/>
                <a:ea typeface="Microsoft YaHei" panose="020B0503020204020204" pitchFamily="34" charset="-122"/>
              </a:rPr>
              <a:t>HTML</a:t>
            </a:r>
            <a:r>
              <a:rPr kumimoji="1" lang="zh-CN" altLang="en-US" sz="4400" dirty="0">
                <a:solidFill>
                  <a:srgbClr val="00B050"/>
                </a:solidFill>
                <a:latin typeface="Microsoft YaHei" panose="020B0503020204020204" pitchFamily="34" charset="-122"/>
                <a:ea typeface="Microsoft YaHei" panose="020B0503020204020204" pitchFamily="34" charset="-122"/>
              </a:rPr>
              <a:t>文件</a:t>
            </a:r>
            <a:r>
              <a:rPr kumimoji="1" lang="en-US" altLang="zh-CN" sz="4400" dirty="0">
                <a:solidFill>
                  <a:srgbClr val="00B050"/>
                </a:solidFill>
                <a:latin typeface="Microsoft YaHei" panose="020B0503020204020204" pitchFamily="34" charset="-122"/>
                <a:ea typeface="Microsoft YaHei" panose="020B0503020204020204" pitchFamily="34" charset="-122"/>
              </a:rPr>
              <a:t>!!!</a:t>
            </a:r>
            <a:endParaRPr kumimoji="1" lang="zh-CN" altLang="en-US" sz="4400" dirty="0">
              <a:solidFill>
                <a:srgbClr val="00B050"/>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6314399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4" name="任意多边形 43"/>
          <p:cNvSpPr/>
          <p:nvPr/>
        </p:nvSpPr>
        <p:spPr>
          <a:xfrm>
            <a:off x="0" y="2078038"/>
            <a:ext cx="12192000" cy="2628900"/>
          </a:xfrm>
          <a:custGeom>
            <a:avLst/>
            <a:gdLst>
              <a:gd name="connsiteX0" fmla="*/ 11524343 w 12192000"/>
              <a:gd name="connsiteY0" fmla="*/ 678471 h 2630466"/>
              <a:gd name="connsiteX1" fmla="*/ 12192000 w 12192000"/>
              <a:gd name="connsiteY1" fmla="*/ 678471 h 2630466"/>
              <a:gd name="connsiteX2" fmla="*/ 12192000 w 12192000"/>
              <a:gd name="connsiteY2" fmla="*/ 2630466 h 2630466"/>
              <a:gd name="connsiteX3" fmla="*/ 11524343 w 12192000"/>
              <a:gd name="connsiteY3" fmla="*/ 2630466 h 2630466"/>
              <a:gd name="connsiteX4" fmla="*/ 1088571 w 12192000"/>
              <a:gd name="connsiteY4" fmla="*/ 0 h 2630466"/>
              <a:gd name="connsiteX5" fmla="*/ 6096000 w 12192000"/>
              <a:gd name="connsiteY5" fmla="*/ 0 h 2630466"/>
              <a:gd name="connsiteX6" fmla="*/ 6096000 w 12192000"/>
              <a:gd name="connsiteY6" fmla="*/ 678471 h 2630466"/>
              <a:gd name="connsiteX7" fmla="*/ 11190515 w 12192000"/>
              <a:gd name="connsiteY7" fmla="*/ 678471 h 2630466"/>
              <a:gd name="connsiteX8" fmla="*/ 11190515 w 12192000"/>
              <a:gd name="connsiteY8" fmla="*/ 2630466 h 2630466"/>
              <a:gd name="connsiteX9" fmla="*/ 7590773 w 12192000"/>
              <a:gd name="connsiteY9" fmla="*/ 2630466 h 2630466"/>
              <a:gd name="connsiteX10" fmla="*/ 7590773 w 12192000"/>
              <a:gd name="connsiteY10" fmla="*/ 1931075 h 2630466"/>
              <a:gd name="connsiteX11" fmla="*/ 1088571 w 12192000"/>
              <a:gd name="connsiteY11" fmla="*/ 1931075 h 2630466"/>
              <a:gd name="connsiteX12" fmla="*/ 0 w 12192000"/>
              <a:gd name="connsiteY12" fmla="*/ 0 h 2630466"/>
              <a:gd name="connsiteX13" fmla="*/ 754743 w 12192000"/>
              <a:gd name="connsiteY13" fmla="*/ 0 h 2630466"/>
              <a:gd name="connsiteX14" fmla="*/ 754743 w 12192000"/>
              <a:gd name="connsiteY14" fmla="*/ 1931075 h 2630466"/>
              <a:gd name="connsiteX15" fmla="*/ 0 w 12192000"/>
              <a:gd name="connsiteY15" fmla="*/ 1931075 h 263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2000" h="2630466">
                <a:moveTo>
                  <a:pt x="11524343" y="678471"/>
                </a:moveTo>
                <a:lnTo>
                  <a:pt x="12192000" y="678471"/>
                </a:lnTo>
                <a:lnTo>
                  <a:pt x="12192000" y="2630466"/>
                </a:lnTo>
                <a:lnTo>
                  <a:pt x="11524343" y="2630466"/>
                </a:lnTo>
                <a:close/>
                <a:moveTo>
                  <a:pt x="1088571" y="0"/>
                </a:moveTo>
                <a:lnTo>
                  <a:pt x="6096000" y="0"/>
                </a:lnTo>
                <a:lnTo>
                  <a:pt x="6096000" y="678471"/>
                </a:lnTo>
                <a:lnTo>
                  <a:pt x="11190515" y="678471"/>
                </a:lnTo>
                <a:lnTo>
                  <a:pt x="11190515" y="2630466"/>
                </a:lnTo>
                <a:lnTo>
                  <a:pt x="7590773" y="2630466"/>
                </a:lnTo>
                <a:lnTo>
                  <a:pt x="7590773" y="1931075"/>
                </a:lnTo>
                <a:lnTo>
                  <a:pt x="1088571" y="1931075"/>
                </a:lnTo>
                <a:close/>
                <a:moveTo>
                  <a:pt x="0" y="0"/>
                </a:moveTo>
                <a:lnTo>
                  <a:pt x="754743" y="0"/>
                </a:lnTo>
                <a:lnTo>
                  <a:pt x="754743" y="1931075"/>
                </a:lnTo>
                <a:lnTo>
                  <a:pt x="0" y="1931075"/>
                </a:lnTo>
                <a:close/>
              </a:path>
            </a:pathLst>
          </a:custGeom>
          <a:solidFill>
            <a:srgbClr val="3DA59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p>
        </p:txBody>
      </p:sp>
      <p:grpSp>
        <p:nvGrpSpPr>
          <p:cNvPr id="5123" name="组合 38"/>
          <p:cNvGrpSpPr>
            <a:grpSpLocks/>
          </p:cNvGrpSpPr>
          <p:nvPr/>
        </p:nvGrpSpPr>
        <p:grpSpPr bwMode="auto">
          <a:xfrm>
            <a:off x="2368550" y="2416175"/>
            <a:ext cx="1335088" cy="1327150"/>
            <a:chOff x="868363" y="2749550"/>
            <a:chExt cx="1182688" cy="1174750"/>
          </a:xfrm>
        </p:grpSpPr>
        <p:sp>
          <p:nvSpPr>
            <p:cNvPr id="5125" name="Freeform 25"/>
            <p:cNvSpPr>
              <a:spLocks/>
            </p:cNvSpPr>
            <p:nvPr/>
          </p:nvSpPr>
          <p:spPr bwMode="auto">
            <a:xfrm>
              <a:off x="876300" y="2749550"/>
              <a:ext cx="1174750" cy="938212"/>
            </a:xfrm>
            <a:custGeom>
              <a:avLst/>
              <a:gdLst>
                <a:gd name="T0" fmla="*/ 0 w 740"/>
                <a:gd name="T1" fmla="*/ 456147244 h 591"/>
                <a:gd name="T2" fmla="*/ 1406247188 w 740"/>
                <a:gd name="T3" fmla="*/ 1489410756 h 591"/>
                <a:gd name="T4" fmla="*/ 1864915625 w 740"/>
                <a:gd name="T5" fmla="*/ 0 h 591"/>
                <a:gd name="T6" fmla="*/ 0 w 740"/>
                <a:gd name="T7" fmla="*/ 456147244 h 59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740" h="591">
                  <a:moveTo>
                    <a:pt x="0" y="181"/>
                  </a:moveTo>
                  <a:lnTo>
                    <a:pt x="558" y="591"/>
                  </a:lnTo>
                  <a:lnTo>
                    <a:pt x="740" y="0"/>
                  </a:lnTo>
                  <a:lnTo>
                    <a:pt x="0" y="1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26" name="Freeform 26"/>
            <p:cNvSpPr>
              <a:spLocks/>
            </p:cNvSpPr>
            <p:nvPr/>
          </p:nvSpPr>
          <p:spPr bwMode="auto">
            <a:xfrm>
              <a:off x="1216025" y="2749550"/>
              <a:ext cx="835025" cy="782637"/>
            </a:xfrm>
            <a:custGeom>
              <a:avLst/>
              <a:gdLst>
                <a:gd name="T0" fmla="*/ 12601575 w 526"/>
                <a:gd name="T1" fmla="*/ 1242435444 h 493"/>
                <a:gd name="T2" fmla="*/ 0 w 526"/>
                <a:gd name="T3" fmla="*/ 839210701 h 493"/>
                <a:gd name="T4" fmla="*/ 1325602188 w 526"/>
                <a:gd name="T5" fmla="*/ 0 h 493"/>
                <a:gd name="T6" fmla="*/ 304939700 w 526"/>
                <a:gd name="T7" fmla="*/ 1083666495 h 493"/>
                <a:gd name="T8" fmla="*/ 12601575 w 526"/>
                <a:gd name="T9" fmla="*/ 1242435444 h 49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26" h="493">
                  <a:moveTo>
                    <a:pt x="5" y="493"/>
                  </a:moveTo>
                  <a:lnTo>
                    <a:pt x="0" y="333"/>
                  </a:lnTo>
                  <a:lnTo>
                    <a:pt x="526" y="0"/>
                  </a:lnTo>
                  <a:lnTo>
                    <a:pt x="121" y="430"/>
                  </a:lnTo>
                  <a:lnTo>
                    <a:pt x="5" y="493"/>
                  </a:lnTo>
                  <a:close/>
                </a:path>
              </a:pathLst>
            </a:custGeom>
            <a:solidFill>
              <a:srgbClr val="1AAE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27" name="Freeform 27"/>
            <p:cNvSpPr>
              <a:spLocks/>
            </p:cNvSpPr>
            <p:nvPr/>
          </p:nvSpPr>
          <p:spPr bwMode="auto">
            <a:xfrm>
              <a:off x="1216025" y="2749550"/>
              <a:ext cx="835025" cy="682625"/>
            </a:xfrm>
            <a:custGeom>
              <a:avLst/>
              <a:gdLst>
                <a:gd name="T0" fmla="*/ 1058465625 w 526"/>
                <a:gd name="T1" fmla="*/ 219254388 h 430"/>
                <a:gd name="T2" fmla="*/ 0 w 526"/>
                <a:gd name="T3" fmla="*/ 839212825 h 430"/>
                <a:gd name="T4" fmla="*/ 1325602188 w 526"/>
                <a:gd name="T5" fmla="*/ 0 h 430"/>
                <a:gd name="T6" fmla="*/ 304939700 w 526"/>
                <a:gd name="T7" fmla="*/ 1083667188 h 430"/>
                <a:gd name="T8" fmla="*/ 1058465625 w 526"/>
                <a:gd name="T9" fmla="*/ 219254388 h 43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26" h="430">
                  <a:moveTo>
                    <a:pt x="420" y="87"/>
                  </a:moveTo>
                  <a:lnTo>
                    <a:pt x="0" y="333"/>
                  </a:lnTo>
                  <a:lnTo>
                    <a:pt x="526" y="0"/>
                  </a:lnTo>
                  <a:lnTo>
                    <a:pt x="121" y="430"/>
                  </a:lnTo>
                  <a:lnTo>
                    <a:pt x="420" y="87"/>
                  </a:lnTo>
                  <a:close/>
                </a:path>
              </a:pathLst>
            </a:custGeom>
            <a:solidFill>
              <a:srgbClr val="25C4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28" name="Freeform 28"/>
            <p:cNvSpPr>
              <a:spLocks/>
            </p:cNvSpPr>
            <p:nvPr/>
          </p:nvSpPr>
          <p:spPr bwMode="auto">
            <a:xfrm>
              <a:off x="1223963" y="2749550"/>
              <a:ext cx="827088" cy="782637"/>
            </a:xfrm>
            <a:custGeom>
              <a:avLst/>
              <a:gdLst>
                <a:gd name="T0" fmla="*/ 0 w 521"/>
                <a:gd name="T1" fmla="*/ 1242435444 h 493"/>
                <a:gd name="T2" fmla="*/ 1313002994 w 521"/>
                <a:gd name="T3" fmla="*/ 0 h 493"/>
                <a:gd name="T4" fmla="*/ 292338302 w 521"/>
                <a:gd name="T5" fmla="*/ 1083666495 h 493"/>
                <a:gd name="T6" fmla="*/ 0 w 521"/>
                <a:gd name="T7" fmla="*/ 1242435444 h 49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21" h="493">
                  <a:moveTo>
                    <a:pt x="0" y="493"/>
                  </a:moveTo>
                  <a:lnTo>
                    <a:pt x="521" y="0"/>
                  </a:lnTo>
                  <a:lnTo>
                    <a:pt x="116" y="430"/>
                  </a:lnTo>
                  <a:lnTo>
                    <a:pt x="0" y="493"/>
                  </a:lnTo>
                  <a:close/>
                </a:path>
              </a:pathLst>
            </a:custGeom>
            <a:solidFill>
              <a:srgbClr val="1099A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29" name="Freeform 29"/>
            <p:cNvSpPr>
              <a:spLocks/>
            </p:cNvSpPr>
            <p:nvPr/>
          </p:nvSpPr>
          <p:spPr bwMode="auto">
            <a:xfrm>
              <a:off x="890588" y="3376613"/>
              <a:ext cx="303213" cy="352425"/>
            </a:xfrm>
            <a:custGeom>
              <a:avLst/>
              <a:gdLst>
                <a:gd name="T0" fmla="*/ 292338607 w 191"/>
                <a:gd name="T1" fmla="*/ 100806250 h 222"/>
                <a:gd name="T2" fmla="*/ 481351431 w 191"/>
                <a:gd name="T3" fmla="*/ 0 h 222"/>
                <a:gd name="T4" fmla="*/ 410786940 w 191"/>
                <a:gd name="T5" fmla="*/ 199093138 h 222"/>
                <a:gd name="T6" fmla="*/ 0 w 191"/>
                <a:gd name="T7" fmla="*/ 559474688 h 222"/>
                <a:gd name="T8" fmla="*/ 292338607 w 191"/>
                <a:gd name="T9" fmla="*/ 100806250 h 22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1" h="222">
                  <a:moveTo>
                    <a:pt x="116" y="40"/>
                  </a:moveTo>
                  <a:lnTo>
                    <a:pt x="191" y="0"/>
                  </a:lnTo>
                  <a:lnTo>
                    <a:pt x="163" y="79"/>
                  </a:lnTo>
                  <a:lnTo>
                    <a:pt x="0" y="222"/>
                  </a:lnTo>
                  <a:lnTo>
                    <a:pt x="116" y="40"/>
                  </a:lnTo>
                  <a:close/>
                </a:path>
              </a:pathLst>
            </a:custGeom>
            <a:solidFill>
              <a:srgbClr val="DDAE3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0" name="Freeform 30"/>
            <p:cNvSpPr>
              <a:spLocks/>
            </p:cNvSpPr>
            <p:nvPr/>
          </p:nvSpPr>
          <p:spPr bwMode="auto">
            <a:xfrm>
              <a:off x="1065213" y="3525838"/>
              <a:ext cx="303213" cy="354012"/>
            </a:xfrm>
            <a:custGeom>
              <a:avLst/>
              <a:gdLst>
                <a:gd name="T0" fmla="*/ 294859561 w 191"/>
                <a:gd name="T1" fmla="*/ 100806108 h 223"/>
                <a:gd name="T2" fmla="*/ 481351431 w 191"/>
                <a:gd name="T3" fmla="*/ 0 h 223"/>
                <a:gd name="T4" fmla="*/ 410786940 w 191"/>
                <a:gd name="T5" fmla="*/ 201612215 h 223"/>
                <a:gd name="T6" fmla="*/ 0 w 191"/>
                <a:gd name="T7" fmla="*/ 561993256 h 223"/>
                <a:gd name="T8" fmla="*/ 294859561 w 191"/>
                <a:gd name="T9" fmla="*/ 100806108 h 22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1" h="223">
                  <a:moveTo>
                    <a:pt x="117" y="40"/>
                  </a:moveTo>
                  <a:lnTo>
                    <a:pt x="191" y="0"/>
                  </a:lnTo>
                  <a:lnTo>
                    <a:pt x="163" y="80"/>
                  </a:lnTo>
                  <a:lnTo>
                    <a:pt x="0" y="223"/>
                  </a:lnTo>
                  <a:lnTo>
                    <a:pt x="117" y="40"/>
                  </a:lnTo>
                  <a:close/>
                </a:path>
              </a:pathLst>
            </a:custGeom>
            <a:solidFill>
              <a:srgbClr val="DDAE3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1" name="Freeform 31"/>
            <p:cNvSpPr>
              <a:spLocks/>
            </p:cNvSpPr>
            <p:nvPr/>
          </p:nvSpPr>
          <p:spPr bwMode="auto">
            <a:xfrm>
              <a:off x="868363" y="3570288"/>
              <a:ext cx="303213" cy="354012"/>
            </a:xfrm>
            <a:custGeom>
              <a:avLst/>
              <a:gdLst>
                <a:gd name="T0" fmla="*/ 294859561 w 191"/>
                <a:gd name="T1" fmla="*/ 100806108 h 223"/>
                <a:gd name="T2" fmla="*/ 481351431 w 191"/>
                <a:gd name="T3" fmla="*/ 0 h 223"/>
                <a:gd name="T4" fmla="*/ 410786940 w 191"/>
                <a:gd name="T5" fmla="*/ 201612215 h 223"/>
                <a:gd name="T6" fmla="*/ 0 w 191"/>
                <a:gd name="T7" fmla="*/ 561993256 h 223"/>
                <a:gd name="T8" fmla="*/ 294859561 w 191"/>
                <a:gd name="T9" fmla="*/ 100806108 h 22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1" h="223">
                  <a:moveTo>
                    <a:pt x="117" y="40"/>
                  </a:moveTo>
                  <a:lnTo>
                    <a:pt x="191" y="0"/>
                  </a:lnTo>
                  <a:lnTo>
                    <a:pt x="163" y="80"/>
                  </a:lnTo>
                  <a:lnTo>
                    <a:pt x="0" y="223"/>
                  </a:lnTo>
                  <a:lnTo>
                    <a:pt x="117" y="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5124" name="文本框 39"/>
          <p:cNvSpPr txBox="1">
            <a:spLocks noChangeArrowheads="1"/>
          </p:cNvSpPr>
          <p:nvPr/>
        </p:nvSpPr>
        <p:spPr bwMode="auto">
          <a:xfrm>
            <a:off x="3703638" y="2973388"/>
            <a:ext cx="3236784"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Calibri" pitchFamily="34" charset="0"/>
                <a:ea typeface="宋体" pitchFamily="2" charset="-122"/>
              </a:defRPr>
            </a:lvl1pPr>
            <a:lvl2pPr marL="742950" indent="-285750">
              <a:defRPr sz="2400">
                <a:solidFill>
                  <a:schemeClr val="tx1"/>
                </a:solidFill>
                <a:latin typeface="Calibri" pitchFamily="34" charset="0"/>
                <a:ea typeface="宋体" pitchFamily="2" charset="-122"/>
              </a:defRPr>
            </a:lvl2pPr>
            <a:lvl3pPr>
              <a:defRPr sz="2000">
                <a:solidFill>
                  <a:schemeClr val="tx1"/>
                </a:solidFill>
                <a:latin typeface="Calibri" pitchFamily="34" charset="0"/>
                <a:ea typeface="宋体" pitchFamily="2" charset="-122"/>
              </a:defRPr>
            </a:lvl3pPr>
            <a:lvl4pPr>
              <a:defRPr>
                <a:solidFill>
                  <a:schemeClr val="tx1"/>
                </a:solidFill>
                <a:latin typeface="Calibri" pitchFamily="34" charset="0"/>
                <a:ea typeface="宋体" pitchFamily="2" charset="-122"/>
              </a:defRPr>
            </a:lvl4pPr>
            <a:lvl5pPr>
              <a:defRPr>
                <a:solidFill>
                  <a:schemeClr val="tx1"/>
                </a:solidFill>
                <a:latin typeface="Calibri" pitchFamily="34" charset="0"/>
                <a:ea typeface="宋体" pitchFamily="2" charset="-122"/>
              </a:defRPr>
            </a:lvl5pPr>
            <a:lvl6pPr eaLnBrk="0" fontAlgn="base" hangingPunct="0">
              <a:spcAft>
                <a:spcPct val="0"/>
              </a:spcAft>
              <a:defRPr>
                <a:solidFill>
                  <a:schemeClr val="tx1"/>
                </a:solidFill>
                <a:latin typeface="Calibri" pitchFamily="34" charset="0"/>
                <a:ea typeface="宋体" pitchFamily="2" charset="-122"/>
              </a:defRPr>
            </a:lvl6pPr>
            <a:lvl7pPr eaLnBrk="0" fontAlgn="base" hangingPunct="0">
              <a:spcAft>
                <a:spcPct val="0"/>
              </a:spcAft>
              <a:defRPr>
                <a:solidFill>
                  <a:schemeClr val="tx1"/>
                </a:solidFill>
                <a:latin typeface="Calibri" pitchFamily="34" charset="0"/>
                <a:ea typeface="宋体" pitchFamily="2" charset="-122"/>
              </a:defRPr>
            </a:lvl7pPr>
            <a:lvl8pPr eaLnBrk="0" fontAlgn="base" hangingPunct="0">
              <a:spcAft>
                <a:spcPct val="0"/>
              </a:spcAft>
              <a:defRPr>
                <a:solidFill>
                  <a:schemeClr val="tx1"/>
                </a:solidFill>
                <a:latin typeface="Calibri" pitchFamily="34" charset="0"/>
                <a:ea typeface="宋体" pitchFamily="2" charset="-122"/>
              </a:defRPr>
            </a:lvl8pPr>
            <a:lvl9pPr eaLnBrk="0" fontAlgn="base" hangingPunct="0">
              <a:spcAft>
                <a:spcPct val="0"/>
              </a:spcAft>
              <a:defRPr>
                <a:solidFill>
                  <a:schemeClr val="tx1"/>
                </a:solidFill>
                <a:latin typeface="Calibri" pitchFamily="34" charset="0"/>
                <a:ea typeface="宋体" pitchFamily="2" charset="-122"/>
              </a:defRPr>
            </a:lvl9pPr>
          </a:lstStyle>
          <a:p>
            <a:pPr eaLnBrk="1" hangingPunct="1"/>
            <a:r>
              <a:rPr lang="en-US" altLang="zh-CN" sz="4400" b="1" dirty="0">
                <a:solidFill>
                  <a:schemeClr val="bg1"/>
                </a:solidFill>
                <a:latin typeface="微软雅黑" pitchFamily="34" charset="-122"/>
                <a:ea typeface="微软雅黑" pitchFamily="34" charset="-122"/>
              </a:rPr>
              <a:t>3D</a:t>
            </a:r>
            <a:r>
              <a:rPr lang="zh-CN" altLang="en-US" sz="4400" b="1" dirty="0">
                <a:solidFill>
                  <a:schemeClr val="bg1"/>
                </a:solidFill>
                <a:latin typeface="微软雅黑" pitchFamily="34" charset="-122"/>
                <a:ea typeface="微软雅黑" pitchFamily="34" charset="-122"/>
              </a:rPr>
              <a:t>动画原理</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组合 41"/>
          <p:cNvGrpSpPr/>
          <p:nvPr/>
        </p:nvGrpSpPr>
        <p:grpSpPr>
          <a:xfrm>
            <a:off x="0" y="381189"/>
            <a:ext cx="694944" cy="505779"/>
            <a:chOff x="0" y="244029"/>
            <a:chExt cx="694944" cy="624651"/>
          </a:xfrm>
          <a:solidFill>
            <a:srgbClr val="3DA591"/>
          </a:solidFill>
        </p:grpSpPr>
        <p:sp>
          <p:nvSpPr>
            <p:cNvPr id="43" name="矩形 42"/>
            <p:cNvSpPr/>
            <p:nvPr/>
          </p:nvSpPr>
          <p:spPr>
            <a:xfrm>
              <a:off x="0" y="244029"/>
              <a:ext cx="548640" cy="62465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44" name="矩形 43"/>
            <p:cNvSpPr/>
            <p:nvPr/>
          </p:nvSpPr>
          <p:spPr>
            <a:xfrm>
              <a:off x="612648" y="244029"/>
              <a:ext cx="82296" cy="62465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grpSp>
      <p:sp>
        <p:nvSpPr>
          <p:cNvPr id="10248" name="矩形 44"/>
          <p:cNvSpPr>
            <a:spLocks noChangeArrowheads="1"/>
          </p:cNvSpPr>
          <p:nvPr/>
        </p:nvSpPr>
        <p:spPr bwMode="auto">
          <a:xfrm>
            <a:off x="858838" y="425450"/>
            <a:ext cx="4867048" cy="46166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eaLnBrk="1" hangingPunct="1"/>
            <a:r>
              <a:rPr lang="en-US" altLang="zh-CN" sz="2400" b="1" dirty="0">
                <a:solidFill>
                  <a:srgbClr val="404040"/>
                </a:solidFill>
                <a:latin typeface="微软雅黑" pitchFamily="34" charset="-122"/>
                <a:ea typeface="微软雅黑" pitchFamily="34" charset="-122"/>
              </a:rPr>
              <a:t>3D</a:t>
            </a:r>
            <a:r>
              <a:rPr lang="zh-CN" altLang="en-US" sz="2400" b="1" dirty="0">
                <a:solidFill>
                  <a:srgbClr val="404040"/>
                </a:solidFill>
                <a:latin typeface="微软雅黑" pitchFamily="34" charset="-122"/>
                <a:ea typeface="微软雅黑" pitchFamily="34" charset="-122"/>
              </a:rPr>
              <a:t>动画原理</a:t>
            </a:r>
          </a:p>
        </p:txBody>
      </p:sp>
      <p:pic>
        <p:nvPicPr>
          <p:cNvPr id="2" name="图片 1">
            <a:extLst>
              <a:ext uri="{FF2B5EF4-FFF2-40B4-BE49-F238E27FC236}">
                <a16:creationId xmlns:a16="http://schemas.microsoft.com/office/drawing/2014/main" id="{3F1E64C6-576D-5F4F-8A92-6578B8E06890}"/>
              </a:ext>
            </a:extLst>
          </p:cNvPr>
          <p:cNvPicPr>
            <a:picLocks noChangeAspect="1"/>
          </p:cNvPicPr>
          <p:nvPr/>
        </p:nvPicPr>
        <p:blipFill>
          <a:blip r:embed="rId2"/>
          <a:stretch>
            <a:fillRect/>
          </a:stretch>
        </p:blipFill>
        <p:spPr>
          <a:xfrm>
            <a:off x="406400" y="996042"/>
            <a:ext cx="4673600" cy="5105400"/>
          </a:xfrm>
          <a:prstGeom prst="rect">
            <a:avLst/>
          </a:prstGeom>
        </p:spPr>
      </p:pic>
      <p:pic>
        <p:nvPicPr>
          <p:cNvPr id="5" name="图片 4">
            <a:extLst>
              <a:ext uri="{FF2B5EF4-FFF2-40B4-BE49-F238E27FC236}">
                <a16:creationId xmlns:a16="http://schemas.microsoft.com/office/drawing/2014/main" id="{2CEECF7D-81FD-1741-85BB-3A772F623A49}"/>
              </a:ext>
            </a:extLst>
          </p:cNvPr>
          <p:cNvPicPr>
            <a:picLocks noChangeAspect="1"/>
          </p:cNvPicPr>
          <p:nvPr/>
        </p:nvPicPr>
        <p:blipFill>
          <a:blip r:embed="rId3"/>
          <a:stretch>
            <a:fillRect/>
          </a:stretch>
        </p:blipFill>
        <p:spPr>
          <a:xfrm>
            <a:off x="6036084" y="656282"/>
            <a:ext cx="5641452" cy="5584371"/>
          </a:xfrm>
          <a:prstGeom prst="rect">
            <a:avLst/>
          </a:prstGeom>
        </p:spPr>
      </p:pic>
      <p:sp>
        <p:nvSpPr>
          <p:cNvPr id="18" name="矩形 17">
            <a:extLst>
              <a:ext uri="{FF2B5EF4-FFF2-40B4-BE49-F238E27FC236}">
                <a16:creationId xmlns:a16="http://schemas.microsoft.com/office/drawing/2014/main" id="{EE543D02-AA94-4A4F-84F8-2FBE91AA0AB0}"/>
              </a:ext>
            </a:extLst>
          </p:cNvPr>
          <p:cNvSpPr/>
          <p:nvPr/>
        </p:nvSpPr>
        <p:spPr>
          <a:xfrm>
            <a:off x="138740" y="6349580"/>
            <a:ext cx="10860374" cy="369332"/>
          </a:xfrm>
          <a:prstGeom prst="rect">
            <a:avLst/>
          </a:prstGeom>
        </p:spPr>
        <p:txBody>
          <a:bodyPr wrap="square">
            <a:spAutoFit/>
          </a:bodyPr>
          <a:lstStyle/>
          <a:p>
            <a:pPr algn="ctr"/>
            <a:r>
              <a:rPr lang="zh-CN" altLang="en-US" dirty="0">
                <a:latin typeface="Microsoft YaHei" panose="020B0503020204020204" pitchFamily="34" charset="-122"/>
                <a:ea typeface="Microsoft YaHei" panose="020B0503020204020204" pitchFamily="34" charset="-122"/>
              </a:rPr>
              <a:t>创造</a:t>
            </a:r>
            <a:r>
              <a:rPr lang="en-US" altLang="zh-CN" dirty="0">
                <a:latin typeface="Microsoft YaHei" panose="020B0503020204020204" pitchFamily="34" charset="-122"/>
                <a:ea typeface="Microsoft YaHei" panose="020B0503020204020204" pitchFamily="34" charset="-122"/>
              </a:rPr>
              <a:t>3D</a:t>
            </a:r>
            <a:r>
              <a:rPr lang="zh-CN" altLang="en-US" dirty="0">
                <a:latin typeface="Microsoft YaHei" panose="020B0503020204020204" pitchFamily="34" charset="-122"/>
                <a:ea typeface="Microsoft YaHei" panose="020B0503020204020204" pitchFamily="34" charset="-122"/>
              </a:rPr>
              <a:t>物体</a:t>
            </a:r>
            <a:r>
              <a:rPr lang="en-US" altLang="zh-CN" dirty="0">
                <a:latin typeface="Microsoft YaHei" panose="020B0503020204020204" pitchFamily="34" charset="-122"/>
                <a:ea typeface="Microsoft YaHei" panose="020B0503020204020204" pitchFamily="34" charset="-122"/>
              </a:rPr>
              <a:t>,</a:t>
            </a:r>
            <a:r>
              <a:rPr lang="zh-CN" altLang="en-US" dirty="0">
                <a:latin typeface="Microsoft YaHei" panose="020B0503020204020204" pitchFamily="34" charset="-122"/>
                <a:ea typeface="Microsoft YaHei" panose="020B0503020204020204" pitchFamily="34" charset="-122"/>
              </a:rPr>
              <a:t>或是展示一个物体在三维空间中的运动</a:t>
            </a:r>
            <a:r>
              <a:rPr lang="en-US" altLang="zh-CN" dirty="0">
                <a:latin typeface="Microsoft YaHei" panose="020B0503020204020204" pitchFamily="34" charset="-122"/>
                <a:ea typeface="Microsoft YaHei" panose="020B0503020204020204" pitchFamily="34" charset="-122"/>
              </a:rPr>
              <a:t>,</a:t>
            </a:r>
            <a:r>
              <a:rPr lang="zh-CN" altLang="en-US" dirty="0">
                <a:latin typeface="Microsoft YaHei" panose="020B0503020204020204" pitchFamily="34" charset="-122"/>
                <a:ea typeface="Microsoft YaHei" panose="020B0503020204020204" pitchFamily="34" charset="-122"/>
              </a:rPr>
              <a:t> 基础条件是创造一个</a:t>
            </a:r>
            <a:r>
              <a:rPr lang="en-US" altLang="zh-CN" dirty="0">
                <a:latin typeface="Microsoft YaHei" panose="020B0503020204020204" pitchFamily="34" charset="-122"/>
                <a:ea typeface="Microsoft YaHei" panose="020B0503020204020204" pitchFamily="34" charset="-122"/>
              </a:rPr>
              <a:t>3</a:t>
            </a:r>
            <a:r>
              <a:rPr lang="zh-CN" altLang="en-US" dirty="0">
                <a:latin typeface="Microsoft YaHei" panose="020B0503020204020204" pitchFamily="34" charset="-122"/>
                <a:ea typeface="Microsoft YaHei" panose="020B0503020204020204" pitchFamily="34" charset="-122"/>
              </a:rPr>
              <a:t>维坐标系</a:t>
            </a:r>
            <a:endParaRPr lang="en-US" altLang="zh-CN" dirty="0">
              <a:latin typeface="Microsoft YaHei" panose="020B0503020204020204" pitchFamily="34" charset="-122"/>
              <a:ea typeface="Microsoft YaHei" panose="020B0503020204020204" pitchFamily="34" charset="-122"/>
            </a:endParaRPr>
          </a:p>
        </p:txBody>
      </p:sp>
      <p:sp>
        <p:nvSpPr>
          <p:cNvPr id="11" name="文本框 10">
            <a:extLst>
              <a:ext uri="{FF2B5EF4-FFF2-40B4-BE49-F238E27FC236}">
                <a16:creationId xmlns:a16="http://schemas.microsoft.com/office/drawing/2014/main" id="{0900F667-DDDB-CE49-B5B5-1529B429A757}"/>
              </a:ext>
            </a:extLst>
          </p:cNvPr>
          <p:cNvSpPr txBox="1"/>
          <p:nvPr/>
        </p:nvSpPr>
        <p:spPr>
          <a:xfrm>
            <a:off x="6096000" y="996042"/>
            <a:ext cx="1545772" cy="369332"/>
          </a:xfrm>
          <a:prstGeom prst="rect">
            <a:avLst/>
          </a:prstGeom>
          <a:noFill/>
        </p:spPr>
        <p:txBody>
          <a:bodyPr wrap="square" rtlCol="0">
            <a:spAutoFit/>
          </a:bodyPr>
          <a:lstStyle/>
          <a:p>
            <a:r>
              <a:rPr kumimoji="1" lang="zh-CN" altLang="en-US" b="1" dirty="0">
                <a:solidFill>
                  <a:srgbClr val="FF0000"/>
                </a:solidFill>
                <a:latin typeface="Microsoft YaHei" panose="020B0503020204020204" pitchFamily="34" charset="-122"/>
                <a:ea typeface="Microsoft YaHei" panose="020B0503020204020204" pitchFamily="34" charset="-122"/>
              </a:rPr>
              <a:t>用户的眼睛</a:t>
            </a:r>
          </a:p>
        </p:txBody>
      </p:sp>
      <p:sp>
        <p:nvSpPr>
          <p:cNvPr id="20" name="文本框 19">
            <a:extLst>
              <a:ext uri="{FF2B5EF4-FFF2-40B4-BE49-F238E27FC236}">
                <a16:creationId xmlns:a16="http://schemas.microsoft.com/office/drawing/2014/main" id="{210F8C08-B3C5-8F4F-AFDA-BD420466D9C5}"/>
              </a:ext>
            </a:extLst>
          </p:cNvPr>
          <p:cNvSpPr txBox="1"/>
          <p:nvPr/>
        </p:nvSpPr>
        <p:spPr>
          <a:xfrm>
            <a:off x="9111342" y="517636"/>
            <a:ext cx="1545772" cy="369332"/>
          </a:xfrm>
          <a:prstGeom prst="rect">
            <a:avLst/>
          </a:prstGeom>
          <a:noFill/>
        </p:spPr>
        <p:txBody>
          <a:bodyPr wrap="square" rtlCol="0">
            <a:spAutoFit/>
          </a:bodyPr>
          <a:lstStyle/>
          <a:p>
            <a:pPr algn="ctr"/>
            <a:r>
              <a:rPr kumimoji="1" lang="zh-CN" altLang="en-US" b="1" dirty="0">
                <a:solidFill>
                  <a:srgbClr val="FF0000"/>
                </a:solidFill>
                <a:latin typeface="Microsoft YaHei" panose="020B0503020204020204" pitchFamily="34" charset="-122"/>
                <a:ea typeface="Microsoft YaHei" panose="020B0503020204020204" pitchFamily="34" charset="-122"/>
              </a:rPr>
              <a:t>显示器</a:t>
            </a:r>
          </a:p>
        </p:txBody>
      </p:sp>
      <p:sp>
        <p:nvSpPr>
          <p:cNvPr id="21" name="文本框 20">
            <a:extLst>
              <a:ext uri="{FF2B5EF4-FFF2-40B4-BE49-F238E27FC236}">
                <a16:creationId xmlns:a16="http://schemas.microsoft.com/office/drawing/2014/main" id="{C723C2BB-F779-1546-8196-D7031C31321A}"/>
              </a:ext>
            </a:extLst>
          </p:cNvPr>
          <p:cNvSpPr txBox="1"/>
          <p:nvPr/>
        </p:nvSpPr>
        <p:spPr>
          <a:xfrm>
            <a:off x="6562666" y="3548742"/>
            <a:ext cx="3536693" cy="369332"/>
          </a:xfrm>
          <a:prstGeom prst="rect">
            <a:avLst/>
          </a:prstGeom>
          <a:noFill/>
        </p:spPr>
        <p:txBody>
          <a:bodyPr wrap="square" rtlCol="0">
            <a:spAutoFit/>
          </a:bodyPr>
          <a:lstStyle/>
          <a:p>
            <a:pPr algn="ctr"/>
            <a:r>
              <a:rPr kumimoji="1" lang="en-US" altLang="zh-CN" b="1" dirty="0">
                <a:solidFill>
                  <a:srgbClr val="FF0000"/>
                </a:solidFill>
                <a:latin typeface="Microsoft YaHei" panose="020B0503020204020204" pitchFamily="34" charset="-122"/>
                <a:ea typeface="Microsoft YaHei" panose="020B0503020204020204" pitchFamily="34" charset="-122"/>
              </a:rPr>
              <a:t>d:</a:t>
            </a:r>
            <a:r>
              <a:rPr kumimoji="1" lang="zh-CN" altLang="en-US" b="1" dirty="0">
                <a:solidFill>
                  <a:srgbClr val="FF0000"/>
                </a:solidFill>
                <a:latin typeface="Microsoft YaHei" panose="020B0503020204020204" pitchFamily="34" charset="-122"/>
                <a:ea typeface="Microsoft YaHei" panose="020B0503020204020204" pitchFamily="34" charset="-122"/>
              </a:rPr>
              <a:t> </a:t>
            </a:r>
            <a:r>
              <a:rPr kumimoji="1" lang="en-US" altLang="zh-CN" b="1" dirty="0">
                <a:solidFill>
                  <a:srgbClr val="FF0000"/>
                </a:solidFill>
                <a:latin typeface="Microsoft YaHei" panose="020B0503020204020204" pitchFamily="34" charset="-122"/>
                <a:ea typeface="Microsoft YaHei" panose="020B0503020204020204" pitchFamily="34" charset="-122"/>
              </a:rPr>
              <a:t>3d</a:t>
            </a:r>
            <a:r>
              <a:rPr kumimoji="1" lang="zh-CN" altLang="en-US" b="1" dirty="0">
                <a:solidFill>
                  <a:srgbClr val="FF0000"/>
                </a:solidFill>
                <a:latin typeface="Microsoft YaHei" panose="020B0503020204020204" pitchFamily="34" charset="-122"/>
                <a:ea typeface="Microsoft YaHei" panose="020B0503020204020204" pitchFamily="34" charset="-122"/>
              </a:rPr>
              <a:t>坐标系的</a:t>
            </a:r>
            <a:r>
              <a:rPr kumimoji="1" lang="en-US" altLang="zh-CN" b="1" dirty="0">
                <a:solidFill>
                  <a:srgbClr val="FF0000"/>
                </a:solidFill>
                <a:latin typeface="Microsoft YaHei" panose="020B0503020204020204" pitchFamily="34" charset="-122"/>
                <a:ea typeface="Microsoft YaHei" panose="020B0503020204020204" pitchFamily="34" charset="-122"/>
              </a:rPr>
              <a:t>Z</a:t>
            </a:r>
            <a:r>
              <a:rPr kumimoji="1" lang="zh-CN" altLang="en-US" b="1" dirty="0">
                <a:solidFill>
                  <a:srgbClr val="FF0000"/>
                </a:solidFill>
                <a:latin typeface="Microsoft YaHei" panose="020B0503020204020204" pitchFamily="34" charset="-122"/>
                <a:ea typeface="Microsoft YaHei" panose="020B0503020204020204" pitchFamily="34" charset="-122"/>
              </a:rPr>
              <a:t>轴的长度</a:t>
            </a:r>
          </a:p>
        </p:txBody>
      </p:sp>
      <p:sp>
        <p:nvSpPr>
          <p:cNvPr id="22" name="文本框 21">
            <a:extLst>
              <a:ext uri="{FF2B5EF4-FFF2-40B4-BE49-F238E27FC236}">
                <a16:creationId xmlns:a16="http://schemas.microsoft.com/office/drawing/2014/main" id="{01F1B98A-1D74-0D4B-96A6-FF844C44C3DF}"/>
              </a:ext>
            </a:extLst>
          </p:cNvPr>
          <p:cNvSpPr txBox="1"/>
          <p:nvPr/>
        </p:nvSpPr>
        <p:spPr>
          <a:xfrm>
            <a:off x="9689429" y="3171113"/>
            <a:ext cx="2298305" cy="646331"/>
          </a:xfrm>
          <a:prstGeom prst="rect">
            <a:avLst/>
          </a:prstGeom>
          <a:noFill/>
        </p:spPr>
        <p:txBody>
          <a:bodyPr wrap="square" rtlCol="0">
            <a:spAutoFit/>
          </a:bodyPr>
          <a:lstStyle/>
          <a:p>
            <a:pPr algn="ctr"/>
            <a:r>
              <a:rPr kumimoji="1" lang="en-US" altLang="zh-CN" b="1" dirty="0">
                <a:solidFill>
                  <a:srgbClr val="FF0000"/>
                </a:solidFill>
                <a:latin typeface="Microsoft YaHei" panose="020B0503020204020204" pitchFamily="34" charset="-122"/>
                <a:ea typeface="Microsoft YaHei" panose="020B0503020204020204" pitchFamily="34" charset="-122"/>
              </a:rPr>
              <a:t>z:</a:t>
            </a:r>
            <a:r>
              <a:rPr kumimoji="1" lang="zh-CN" altLang="en-US" b="1" dirty="0">
                <a:solidFill>
                  <a:srgbClr val="FF0000"/>
                </a:solidFill>
                <a:latin typeface="Microsoft YaHei" panose="020B0503020204020204" pitchFamily="34" charset="-122"/>
                <a:ea typeface="Microsoft YaHei" panose="020B0503020204020204" pitchFamily="34" charset="-122"/>
              </a:rPr>
              <a:t>元素沿着</a:t>
            </a:r>
            <a:r>
              <a:rPr kumimoji="1" lang="en-US" altLang="zh-CN" b="1" dirty="0">
                <a:solidFill>
                  <a:srgbClr val="FF0000"/>
                </a:solidFill>
                <a:latin typeface="Microsoft YaHei" panose="020B0503020204020204" pitchFamily="34" charset="-122"/>
                <a:ea typeface="Microsoft YaHei" panose="020B0503020204020204" pitchFamily="34" charset="-122"/>
              </a:rPr>
              <a:t>Z</a:t>
            </a:r>
            <a:r>
              <a:rPr kumimoji="1" lang="zh-CN" altLang="en-US" b="1" dirty="0">
                <a:solidFill>
                  <a:srgbClr val="FF0000"/>
                </a:solidFill>
                <a:latin typeface="Microsoft YaHei" panose="020B0503020204020204" pitchFamily="34" charset="-122"/>
                <a:ea typeface="Microsoft YaHei" panose="020B0503020204020204" pitchFamily="34" charset="-122"/>
              </a:rPr>
              <a:t>轴移动的距离</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组合 41"/>
          <p:cNvGrpSpPr/>
          <p:nvPr/>
        </p:nvGrpSpPr>
        <p:grpSpPr>
          <a:xfrm>
            <a:off x="0" y="381189"/>
            <a:ext cx="694944" cy="505779"/>
            <a:chOff x="0" y="244029"/>
            <a:chExt cx="694944" cy="624651"/>
          </a:xfrm>
          <a:solidFill>
            <a:srgbClr val="3DA591"/>
          </a:solidFill>
        </p:grpSpPr>
        <p:sp>
          <p:nvSpPr>
            <p:cNvPr id="43" name="矩形 42"/>
            <p:cNvSpPr/>
            <p:nvPr/>
          </p:nvSpPr>
          <p:spPr>
            <a:xfrm>
              <a:off x="0" y="244029"/>
              <a:ext cx="548640" cy="62465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44" name="矩形 43"/>
            <p:cNvSpPr/>
            <p:nvPr/>
          </p:nvSpPr>
          <p:spPr>
            <a:xfrm>
              <a:off x="612648" y="244029"/>
              <a:ext cx="82296" cy="62465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grpSp>
      <p:sp>
        <p:nvSpPr>
          <p:cNvPr id="10248" name="矩形 44"/>
          <p:cNvSpPr>
            <a:spLocks noChangeArrowheads="1"/>
          </p:cNvSpPr>
          <p:nvPr/>
        </p:nvSpPr>
        <p:spPr bwMode="auto">
          <a:xfrm>
            <a:off x="858838" y="425450"/>
            <a:ext cx="4867048" cy="46166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eaLnBrk="1" hangingPunct="1"/>
            <a:r>
              <a:rPr lang="en-US" altLang="zh-CN" sz="2400" b="1" dirty="0">
                <a:solidFill>
                  <a:srgbClr val="404040"/>
                </a:solidFill>
                <a:latin typeface="微软雅黑" pitchFamily="34" charset="-122"/>
                <a:ea typeface="微软雅黑" pitchFamily="34" charset="-122"/>
              </a:rPr>
              <a:t>3D</a:t>
            </a:r>
            <a:r>
              <a:rPr lang="zh-CN" altLang="en-US" sz="2400" b="1" dirty="0">
                <a:solidFill>
                  <a:srgbClr val="404040"/>
                </a:solidFill>
                <a:latin typeface="微软雅黑" pitchFamily="34" charset="-122"/>
                <a:ea typeface="微软雅黑" pitchFamily="34" charset="-122"/>
              </a:rPr>
              <a:t>动画原理</a:t>
            </a:r>
          </a:p>
        </p:txBody>
      </p:sp>
      <p:grpSp>
        <p:nvGrpSpPr>
          <p:cNvPr id="3" name="组合 2">
            <a:extLst>
              <a:ext uri="{FF2B5EF4-FFF2-40B4-BE49-F238E27FC236}">
                <a16:creationId xmlns:a16="http://schemas.microsoft.com/office/drawing/2014/main" id="{F6F31F7C-0662-6143-A0CD-806365DEE8DA}"/>
              </a:ext>
            </a:extLst>
          </p:cNvPr>
          <p:cNvGrpSpPr/>
          <p:nvPr/>
        </p:nvGrpSpPr>
        <p:grpSpPr>
          <a:xfrm>
            <a:off x="29880" y="2272655"/>
            <a:ext cx="6161469" cy="2251659"/>
            <a:chOff x="350875" y="1512626"/>
            <a:chExt cx="11373293" cy="4156278"/>
          </a:xfrm>
        </p:grpSpPr>
        <p:sp>
          <p:nvSpPr>
            <p:cNvPr id="25" name="流程图: 数据 1">
              <a:extLst>
                <a:ext uri="{FF2B5EF4-FFF2-40B4-BE49-F238E27FC236}">
                  <a16:creationId xmlns:a16="http://schemas.microsoft.com/office/drawing/2014/main" id="{93920ED1-5BB4-A547-84A1-C2B9EF14A454}"/>
                </a:ext>
              </a:extLst>
            </p:cNvPr>
            <p:cNvSpPr/>
            <p:nvPr/>
          </p:nvSpPr>
          <p:spPr>
            <a:xfrm>
              <a:off x="350875" y="1512626"/>
              <a:ext cx="11373293" cy="4156278"/>
            </a:xfrm>
            <a:prstGeom prst="flowChartInputOutput">
              <a:avLst/>
            </a:prstGeom>
            <a:solidFill>
              <a:sysClr val="window" lastClr="FFFFFF"/>
            </a:solidFill>
            <a:ln w="762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26" name="流程图: 数据 2">
              <a:extLst>
                <a:ext uri="{FF2B5EF4-FFF2-40B4-BE49-F238E27FC236}">
                  <a16:creationId xmlns:a16="http://schemas.microsoft.com/office/drawing/2014/main" id="{C38BE1AB-6C5E-8A42-8EFE-49B393BEF781}"/>
                </a:ext>
              </a:extLst>
            </p:cNvPr>
            <p:cNvSpPr/>
            <p:nvPr/>
          </p:nvSpPr>
          <p:spPr>
            <a:xfrm>
              <a:off x="2077079" y="1512626"/>
              <a:ext cx="2902688" cy="1137684"/>
            </a:xfrm>
            <a:prstGeom prst="flowChartInputOutput">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prstClr val="white"/>
                  </a:solidFill>
                  <a:effectLst/>
                  <a:uLnTx/>
                  <a:uFillTx/>
                  <a:latin typeface="等线" panose="020F0502020204030204"/>
                  <a:ea typeface="等线" panose="02010600030101010101" pitchFamily="2" charset="-122"/>
                  <a:cs typeface="+mn-cs"/>
                </a:rPr>
                <a:t>content1</a:t>
              </a:r>
              <a:endParaRPr kumimoji="0" lang="zh-CN" altLang="en-US" sz="1400" b="0" i="0" u="none" strike="noStrike" kern="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27" name="流程图: 数据 5">
              <a:extLst>
                <a:ext uri="{FF2B5EF4-FFF2-40B4-BE49-F238E27FC236}">
                  <a16:creationId xmlns:a16="http://schemas.microsoft.com/office/drawing/2014/main" id="{4AFE6915-D45A-B546-B762-3B562AB7D8A8}"/>
                </a:ext>
              </a:extLst>
            </p:cNvPr>
            <p:cNvSpPr/>
            <p:nvPr/>
          </p:nvSpPr>
          <p:spPr>
            <a:xfrm>
              <a:off x="1418963" y="2650310"/>
              <a:ext cx="2938131" cy="1063252"/>
            </a:xfrm>
            <a:prstGeom prst="flowChartInputOutput">
              <a:avLst/>
            </a:prstGeom>
            <a:solidFill>
              <a:srgbClr val="00B050"/>
            </a:solidFill>
            <a:ln w="12700" cap="flat" cmpd="sng" algn="ctr">
              <a:solidFill>
                <a:srgbClr val="4472C4">
                  <a:shade val="5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rPr>
                <a:t>content2</a:t>
              </a:r>
            </a:p>
          </p:txBody>
        </p:sp>
        <p:sp>
          <p:nvSpPr>
            <p:cNvPr id="28" name="流程图: 数据 6">
              <a:extLst>
                <a:ext uri="{FF2B5EF4-FFF2-40B4-BE49-F238E27FC236}">
                  <a16:creationId xmlns:a16="http://schemas.microsoft.com/office/drawing/2014/main" id="{C71FA434-423F-7149-9098-ECF93A2870D8}"/>
                </a:ext>
              </a:extLst>
            </p:cNvPr>
            <p:cNvSpPr/>
            <p:nvPr/>
          </p:nvSpPr>
          <p:spPr>
            <a:xfrm>
              <a:off x="832985" y="3713562"/>
              <a:ext cx="2938131" cy="1063252"/>
            </a:xfrm>
            <a:prstGeom prst="flowChartInputOutput">
              <a:avLst/>
            </a:prstGeom>
            <a:solidFill>
              <a:srgbClr val="FF0000"/>
            </a:solidFill>
            <a:ln w="12700" cap="flat" cmpd="sng" algn="ctr">
              <a:solidFill>
                <a:srgbClr val="4472C4">
                  <a:shade val="5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rPr>
                <a:t>content3</a:t>
              </a:r>
            </a:p>
          </p:txBody>
        </p:sp>
      </p:grpSp>
      <p:grpSp>
        <p:nvGrpSpPr>
          <p:cNvPr id="6" name="组合 5">
            <a:extLst>
              <a:ext uri="{FF2B5EF4-FFF2-40B4-BE49-F238E27FC236}">
                <a16:creationId xmlns:a16="http://schemas.microsoft.com/office/drawing/2014/main" id="{7454ACB2-DCFD-8F4A-9557-F917488D3D09}"/>
              </a:ext>
            </a:extLst>
          </p:cNvPr>
          <p:cNvGrpSpPr/>
          <p:nvPr/>
        </p:nvGrpSpPr>
        <p:grpSpPr>
          <a:xfrm>
            <a:off x="6356865" y="699031"/>
            <a:ext cx="5847574" cy="4425191"/>
            <a:chOff x="2313893" y="194433"/>
            <a:chExt cx="7992888" cy="6048672"/>
          </a:xfrm>
        </p:grpSpPr>
        <p:pic>
          <p:nvPicPr>
            <p:cNvPr id="38" name="图片 37" descr="bg.jpg">
              <a:extLst>
                <a:ext uri="{FF2B5EF4-FFF2-40B4-BE49-F238E27FC236}">
                  <a16:creationId xmlns:a16="http://schemas.microsoft.com/office/drawing/2014/main" id="{DB58E732-ED02-204D-931F-4840B9D02C4B}"/>
                </a:ext>
              </a:extLst>
            </p:cNvPr>
            <p:cNvPicPr>
              <a:picLocks noChangeAspect="1"/>
            </p:cNvPicPr>
            <p:nvPr/>
          </p:nvPicPr>
          <p:blipFill>
            <a:blip r:embed="rId2" cstate="print"/>
            <a:stretch>
              <a:fillRect/>
            </a:stretch>
          </p:blipFill>
          <p:spPr>
            <a:xfrm>
              <a:off x="2313893" y="194433"/>
              <a:ext cx="7992888" cy="6048672"/>
            </a:xfrm>
            <a:prstGeom prst="rect">
              <a:avLst/>
            </a:prstGeom>
          </p:spPr>
        </p:pic>
        <p:sp>
          <p:nvSpPr>
            <p:cNvPr id="39" name="平行四边形 38">
              <a:extLst>
                <a:ext uri="{FF2B5EF4-FFF2-40B4-BE49-F238E27FC236}">
                  <a16:creationId xmlns:a16="http://schemas.microsoft.com/office/drawing/2014/main" id="{0C80611B-BFA1-D745-9619-2126A4B3B77B}"/>
                </a:ext>
              </a:extLst>
            </p:cNvPr>
            <p:cNvSpPr/>
            <p:nvPr/>
          </p:nvSpPr>
          <p:spPr>
            <a:xfrm>
              <a:off x="4573536" y="2631101"/>
              <a:ext cx="2902687" cy="914739"/>
            </a:xfrm>
            <a:prstGeom prst="parallelogram">
              <a:avLst>
                <a:gd name="adj" fmla="val 92095"/>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1800" b="0" i="0" u="none" strike="noStrike" kern="0" cap="none" spc="0" normalizeH="0" baseline="0" noProof="0" dirty="0">
                  <a:ln>
                    <a:noFill/>
                  </a:ln>
                  <a:solidFill>
                    <a:prstClr val="white"/>
                  </a:solidFill>
                  <a:effectLst/>
                  <a:uLnTx/>
                  <a:uFillTx/>
                  <a:latin typeface="等线" panose="020F0502020204030204"/>
                  <a:ea typeface="等线" panose="02010600030101010101" pitchFamily="2" charset="-122"/>
                  <a:cs typeface="+mn-cs"/>
                </a:rPr>
                <a:t>content1</a:t>
              </a:r>
              <a:endParaRPr kumimoji="1" lang="zh-CN" altLang="en-US" sz="1800" b="0" i="0" u="none" strike="noStrike" kern="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40" name="平行四边形 39">
              <a:extLst>
                <a:ext uri="{FF2B5EF4-FFF2-40B4-BE49-F238E27FC236}">
                  <a16:creationId xmlns:a16="http://schemas.microsoft.com/office/drawing/2014/main" id="{3C12AB95-ACD1-4845-ACB7-035A83DB75C1}"/>
                </a:ext>
              </a:extLst>
            </p:cNvPr>
            <p:cNvSpPr/>
            <p:nvPr/>
          </p:nvSpPr>
          <p:spPr>
            <a:xfrm>
              <a:off x="3750576" y="3545840"/>
              <a:ext cx="2902687" cy="914739"/>
            </a:xfrm>
            <a:prstGeom prst="parallelogram">
              <a:avLst>
                <a:gd name="adj" fmla="val 92095"/>
              </a:avLst>
            </a:prstGeom>
            <a:solidFill>
              <a:srgbClr val="00B050"/>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1800" b="0" i="0" u="none" strike="noStrike" kern="0" cap="none" spc="0" normalizeH="0" baseline="0" noProof="0" dirty="0">
                  <a:ln>
                    <a:noFill/>
                  </a:ln>
                  <a:solidFill>
                    <a:prstClr val="white"/>
                  </a:solidFill>
                  <a:effectLst/>
                  <a:uLnTx/>
                  <a:uFillTx/>
                  <a:latin typeface="等线" panose="020F0502020204030204"/>
                  <a:ea typeface="等线" panose="02010600030101010101" pitchFamily="2" charset="-122"/>
                  <a:cs typeface="+mn-cs"/>
                </a:rPr>
                <a:t>content2</a:t>
              </a:r>
              <a:endParaRPr kumimoji="1" lang="zh-CN" altLang="en-US" sz="1800" b="0" i="0" u="none" strike="noStrike" kern="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41" name="平行四边形 40">
              <a:extLst>
                <a:ext uri="{FF2B5EF4-FFF2-40B4-BE49-F238E27FC236}">
                  <a16:creationId xmlns:a16="http://schemas.microsoft.com/office/drawing/2014/main" id="{00960649-C6BF-7445-9AE6-B2E2C32B8FE0}"/>
                </a:ext>
              </a:extLst>
            </p:cNvPr>
            <p:cNvSpPr/>
            <p:nvPr/>
          </p:nvSpPr>
          <p:spPr>
            <a:xfrm>
              <a:off x="2927616" y="4460579"/>
              <a:ext cx="2902687" cy="914739"/>
            </a:xfrm>
            <a:prstGeom prst="parallelogram">
              <a:avLst>
                <a:gd name="adj" fmla="val 92095"/>
              </a:avLst>
            </a:prstGeom>
            <a:solidFill>
              <a:srgbClr val="FF0000"/>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1800" b="0" i="0" u="none" strike="noStrike" kern="0" cap="none" spc="0" normalizeH="0" baseline="0" noProof="0" dirty="0">
                  <a:ln>
                    <a:noFill/>
                  </a:ln>
                  <a:solidFill>
                    <a:prstClr val="white"/>
                  </a:solidFill>
                  <a:effectLst/>
                  <a:uLnTx/>
                  <a:uFillTx/>
                  <a:latin typeface="等线" panose="020F0502020204030204"/>
                  <a:ea typeface="等线" panose="02010600030101010101" pitchFamily="2" charset="-122"/>
                  <a:cs typeface="+mn-cs"/>
                </a:rPr>
                <a:t>content3</a:t>
              </a:r>
              <a:endParaRPr kumimoji="1" lang="zh-CN" altLang="en-US" sz="1800" b="0" i="0" u="none" strike="noStrike" kern="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grpSp>
      <p:sp>
        <p:nvSpPr>
          <p:cNvPr id="45" name="文本框 44">
            <a:extLst>
              <a:ext uri="{FF2B5EF4-FFF2-40B4-BE49-F238E27FC236}">
                <a16:creationId xmlns:a16="http://schemas.microsoft.com/office/drawing/2014/main" id="{B1BC947E-C1DA-CE46-83AF-A2C9469B4CB2}"/>
              </a:ext>
            </a:extLst>
          </p:cNvPr>
          <p:cNvSpPr txBox="1"/>
          <p:nvPr/>
        </p:nvSpPr>
        <p:spPr>
          <a:xfrm>
            <a:off x="8174866" y="1370973"/>
            <a:ext cx="1545772" cy="369332"/>
          </a:xfrm>
          <a:prstGeom prst="rect">
            <a:avLst/>
          </a:prstGeom>
          <a:noFill/>
        </p:spPr>
        <p:txBody>
          <a:bodyPr wrap="square" rtlCol="0">
            <a:spAutoFit/>
          </a:bodyPr>
          <a:lstStyle/>
          <a:p>
            <a:pPr algn="ctr"/>
            <a:r>
              <a:rPr kumimoji="1" lang="en-US" altLang="zh-CN" b="1" dirty="0">
                <a:solidFill>
                  <a:srgbClr val="FF0000"/>
                </a:solidFill>
                <a:latin typeface="Microsoft YaHei" panose="020B0503020204020204" pitchFamily="34" charset="-122"/>
                <a:ea typeface="Microsoft YaHei" panose="020B0503020204020204" pitchFamily="34" charset="-122"/>
              </a:rPr>
              <a:t>Z</a:t>
            </a:r>
            <a:r>
              <a:rPr kumimoji="1" lang="zh-CN" altLang="en-US" b="1" dirty="0">
                <a:solidFill>
                  <a:srgbClr val="FF0000"/>
                </a:solidFill>
                <a:latin typeface="Microsoft YaHei" panose="020B0503020204020204" pitchFamily="34" charset="-122"/>
                <a:ea typeface="Microsoft YaHei" panose="020B0503020204020204" pitchFamily="34" charset="-122"/>
              </a:rPr>
              <a:t>轴</a:t>
            </a:r>
          </a:p>
        </p:txBody>
      </p:sp>
      <p:sp>
        <p:nvSpPr>
          <p:cNvPr id="46" name="文本框 45">
            <a:extLst>
              <a:ext uri="{FF2B5EF4-FFF2-40B4-BE49-F238E27FC236}">
                <a16:creationId xmlns:a16="http://schemas.microsoft.com/office/drawing/2014/main" id="{F81F97B9-0484-9847-94BE-7DFA2222C931}"/>
              </a:ext>
            </a:extLst>
          </p:cNvPr>
          <p:cNvSpPr txBox="1"/>
          <p:nvPr/>
        </p:nvSpPr>
        <p:spPr>
          <a:xfrm>
            <a:off x="9681179" y="2112357"/>
            <a:ext cx="1545772" cy="369332"/>
          </a:xfrm>
          <a:prstGeom prst="rect">
            <a:avLst/>
          </a:prstGeom>
          <a:noFill/>
        </p:spPr>
        <p:txBody>
          <a:bodyPr wrap="square" rtlCol="0">
            <a:spAutoFit/>
          </a:bodyPr>
          <a:lstStyle/>
          <a:p>
            <a:pPr algn="ctr"/>
            <a:r>
              <a:rPr kumimoji="1" lang="en-US" altLang="zh-CN" b="1" dirty="0">
                <a:solidFill>
                  <a:srgbClr val="FF0000"/>
                </a:solidFill>
                <a:latin typeface="Microsoft YaHei" panose="020B0503020204020204" pitchFamily="34" charset="-122"/>
                <a:ea typeface="Microsoft YaHei" panose="020B0503020204020204" pitchFamily="34" charset="-122"/>
              </a:rPr>
              <a:t>X</a:t>
            </a:r>
            <a:r>
              <a:rPr kumimoji="1" lang="zh-CN" altLang="en-US" b="1" dirty="0">
                <a:solidFill>
                  <a:srgbClr val="FF0000"/>
                </a:solidFill>
                <a:latin typeface="Microsoft YaHei" panose="020B0503020204020204" pitchFamily="34" charset="-122"/>
                <a:ea typeface="Microsoft YaHei" panose="020B0503020204020204" pitchFamily="34" charset="-122"/>
              </a:rPr>
              <a:t>轴</a:t>
            </a:r>
          </a:p>
        </p:txBody>
      </p:sp>
      <p:sp>
        <p:nvSpPr>
          <p:cNvPr id="47" name="文本框 46">
            <a:extLst>
              <a:ext uri="{FF2B5EF4-FFF2-40B4-BE49-F238E27FC236}">
                <a16:creationId xmlns:a16="http://schemas.microsoft.com/office/drawing/2014/main" id="{2B92BA23-5128-D94B-A85E-FEFC92164F4B}"/>
              </a:ext>
            </a:extLst>
          </p:cNvPr>
          <p:cNvSpPr txBox="1"/>
          <p:nvPr/>
        </p:nvSpPr>
        <p:spPr>
          <a:xfrm>
            <a:off x="6629094" y="3147939"/>
            <a:ext cx="1545772" cy="369332"/>
          </a:xfrm>
          <a:prstGeom prst="rect">
            <a:avLst/>
          </a:prstGeom>
          <a:noFill/>
        </p:spPr>
        <p:txBody>
          <a:bodyPr wrap="square" rtlCol="0">
            <a:spAutoFit/>
          </a:bodyPr>
          <a:lstStyle/>
          <a:p>
            <a:pPr algn="ctr"/>
            <a:r>
              <a:rPr kumimoji="1" lang="en-US" altLang="zh-CN" b="1" dirty="0">
                <a:solidFill>
                  <a:srgbClr val="FF0000"/>
                </a:solidFill>
                <a:latin typeface="Microsoft YaHei" panose="020B0503020204020204" pitchFamily="34" charset="-122"/>
                <a:ea typeface="Microsoft YaHei" panose="020B0503020204020204" pitchFamily="34" charset="-122"/>
              </a:rPr>
              <a:t>Y</a:t>
            </a:r>
            <a:r>
              <a:rPr kumimoji="1" lang="zh-CN" altLang="en-US" b="1" dirty="0">
                <a:solidFill>
                  <a:srgbClr val="FF0000"/>
                </a:solidFill>
                <a:latin typeface="Microsoft YaHei" panose="020B0503020204020204" pitchFamily="34" charset="-122"/>
                <a:ea typeface="Microsoft YaHei" panose="020B0503020204020204" pitchFamily="34" charset="-122"/>
              </a:rPr>
              <a:t>轴</a:t>
            </a:r>
          </a:p>
        </p:txBody>
      </p:sp>
      <p:sp>
        <p:nvSpPr>
          <p:cNvPr id="48" name="矩形 47">
            <a:extLst>
              <a:ext uri="{FF2B5EF4-FFF2-40B4-BE49-F238E27FC236}">
                <a16:creationId xmlns:a16="http://schemas.microsoft.com/office/drawing/2014/main" id="{01783157-9D96-CA4C-AF63-AD8F5C231506}"/>
              </a:ext>
            </a:extLst>
          </p:cNvPr>
          <p:cNvSpPr/>
          <p:nvPr/>
        </p:nvSpPr>
        <p:spPr>
          <a:xfrm>
            <a:off x="138740" y="6349580"/>
            <a:ext cx="10860374" cy="369332"/>
          </a:xfrm>
          <a:prstGeom prst="rect">
            <a:avLst/>
          </a:prstGeom>
        </p:spPr>
        <p:txBody>
          <a:bodyPr wrap="square">
            <a:spAutoFit/>
          </a:bodyPr>
          <a:lstStyle/>
          <a:p>
            <a:pPr algn="ctr"/>
            <a:r>
              <a:rPr lang="en-US" altLang="zh-CN" dirty="0">
                <a:latin typeface="Microsoft YaHei" panose="020B0503020204020204" pitchFamily="34" charset="-122"/>
                <a:ea typeface="Microsoft YaHei" panose="020B0503020204020204" pitchFamily="34" charset="-122"/>
              </a:rPr>
              <a:t>3D</a:t>
            </a:r>
            <a:r>
              <a:rPr lang="zh-CN" altLang="en-US" dirty="0">
                <a:latin typeface="Microsoft YaHei" panose="020B0503020204020204" pitchFamily="34" charset="-122"/>
                <a:ea typeface="Microsoft YaHei" panose="020B0503020204020204" pitchFamily="34" charset="-122"/>
              </a:rPr>
              <a:t>坐标系的基本示例</a:t>
            </a:r>
            <a:endParaRPr lang="en-US" altLang="zh-CN"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9583138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任意多边形 43"/>
          <p:cNvSpPr/>
          <p:nvPr/>
        </p:nvSpPr>
        <p:spPr>
          <a:xfrm>
            <a:off x="0" y="2078038"/>
            <a:ext cx="12192000" cy="2628900"/>
          </a:xfrm>
          <a:custGeom>
            <a:avLst/>
            <a:gdLst>
              <a:gd name="connsiteX0" fmla="*/ 11524343 w 12192000"/>
              <a:gd name="connsiteY0" fmla="*/ 678471 h 2630466"/>
              <a:gd name="connsiteX1" fmla="*/ 12192000 w 12192000"/>
              <a:gd name="connsiteY1" fmla="*/ 678471 h 2630466"/>
              <a:gd name="connsiteX2" fmla="*/ 12192000 w 12192000"/>
              <a:gd name="connsiteY2" fmla="*/ 2630466 h 2630466"/>
              <a:gd name="connsiteX3" fmla="*/ 11524343 w 12192000"/>
              <a:gd name="connsiteY3" fmla="*/ 2630466 h 2630466"/>
              <a:gd name="connsiteX4" fmla="*/ 1088571 w 12192000"/>
              <a:gd name="connsiteY4" fmla="*/ 0 h 2630466"/>
              <a:gd name="connsiteX5" fmla="*/ 6096000 w 12192000"/>
              <a:gd name="connsiteY5" fmla="*/ 0 h 2630466"/>
              <a:gd name="connsiteX6" fmla="*/ 6096000 w 12192000"/>
              <a:gd name="connsiteY6" fmla="*/ 678471 h 2630466"/>
              <a:gd name="connsiteX7" fmla="*/ 11190515 w 12192000"/>
              <a:gd name="connsiteY7" fmla="*/ 678471 h 2630466"/>
              <a:gd name="connsiteX8" fmla="*/ 11190515 w 12192000"/>
              <a:gd name="connsiteY8" fmla="*/ 2630466 h 2630466"/>
              <a:gd name="connsiteX9" fmla="*/ 7590773 w 12192000"/>
              <a:gd name="connsiteY9" fmla="*/ 2630466 h 2630466"/>
              <a:gd name="connsiteX10" fmla="*/ 7590773 w 12192000"/>
              <a:gd name="connsiteY10" fmla="*/ 1931075 h 2630466"/>
              <a:gd name="connsiteX11" fmla="*/ 1088571 w 12192000"/>
              <a:gd name="connsiteY11" fmla="*/ 1931075 h 2630466"/>
              <a:gd name="connsiteX12" fmla="*/ 0 w 12192000"/>
              <a:gd name="connsiteY12" fmla="*/ 0 h 2630466"/>
              <a:gd name="connsiteX13" fmla="*/ 754743 w 12192000"/>
              <a:gd name="connsiteY13" fmla="*/ 0 h 2630466"/>
              <a:gd name="connsiteX14" fmla="*/ 754743 w 12192000"/>
              <a:gd name="connsiteY14" fmla="*/ 1931075 h 2630466"/>
              <a:gd name="connsiteX15" fmla="*/ 0 w 12192000"/>
              <a:gd name="connsiteY15" fmla="*/ 1931075 h 263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2000" h="2630466">
                <a:moveTo>
                  <a:pt x="11524343" y="678471"/>
                </a:moveTo>
                <a:lnTo>
                  <a:pt x="12192000" y="678471"/>
                </a:lnTo>
                <a:lnTo>
                  <a:pt x="12192000" y="2630466"/>
                </a:lnTo>
                <a:lnTo>
                  <a:pt x="11524343" y="2630466"/>
                </a:lnTo>
                <a:close/>
                <a:moveTo>
                  <a:pt x="1088571" y="0"/>
                </a:moveTo>
                <a:lnTo>
                  <a:pt x="6096000" y="0"/>
                </a:lnTo>
                <a:lnTo>
                  <a:pt x="6096000" y="678471"/>
                </a:lnTo>
                <a:lnTo>
                  <a:pt x="11190515" y="678471"/>
                </a:lnTo>
                <a:lnTo>
                  <a:pt x="11190515" y="2630466"/>
                </a:lnTo>
                <a:lnTo>
                  <a:pt x="7590773" y="2630466"/>
                </a:lnTo>
                <a:lnTo>
                  <a:pt x="7590773" y="1931075"/>
                </a:lnTo>
                <a:lnTo>
                  <a:pt x="1088571" y="1931075"/>
                </a:lnTo>
                <a:close/>
                <a:moveTo>
                  <a:pt x="0" y="0"/>
                </a:moveTo>
                <a:lnTo>
                  <a:pt x="754743" y="0"/>
                </a:lnTo>
                <a:lnTo>
                  <a:pt x="754743" y="1931075"/>
                </a:lnTo>
                <a:lnTo>
                  <a:pt x="0" y="1931075"/>
                </a:lnTo>
                <a:close/>
              </a:path>
            </a:pathLst>
          </a:custGeom>
          <a:solidFill>
            <a:srgbClr val="3DA59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p>
        </p:txBody>
      </p:sp>
      <p:grpSp>
        <p:nvGrpSpPr>
          <p:cNvPr id="5123" name="组合 38"/>
          <p:cNvGrpSpPr>
            <a:grpSpLocks/>
          </p:cNvGrpSpPr>
          <p:nvPr/>
        </p:nvGrpSpPr>
        <p:grpSpPr bwMode="auto">
          <a:xfrm>
            <a:off x="2368550" y="2416175"/>
            <a:ext cx="1335088" cy="1327150"/>
            <a:chOff x="868363" y="2749550"/>
            <a:chExt cx="1182688" cy="1174750"/>
          </a:xfrm>
        </p:grpSpPr>
        <p:sp>
          <p:nvSpPr>
            <p:cNvPr id="5125" name="Freeform 25"/>
            <p:cNvSpPr>
              <a:spLocks/>
            </p:cNvSpPr>
            <p:nvPr/>
          </p:nvSpPr>
          <p:spPr bwMode="auto">
            <a:xfrm>
              <a:off x="876300" y="2749550"/>
              <a:ext cx="1174750" cy="938212"/>
            </a:xfrm>
            <a:custGeom>
              <a:avLst/>
              <a:gdLst>
                <a:gd name="T0" fmla="*/ 0 w 740"/>
                <a:gd name="T1" fmla="*/ 456147244 h 591"/>
                <a:gd name="T2" fmla="*/ 1406247188 w 740"/>
                <a:gd name="T3" fmla="*/ 1489410756 h 591"/>
                <a:gd name="T4" fmla="*/ 1864915625 w 740"/>
                <a:gd name="T5" fmla="*/ 0 h 591"/>
                <a:gd name="T6" fmla="*/ 0 w 740"/>
                <a:gd name="T7" fmla="*/ 456147244 h 59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740" h="591">
                  <a:moveTo>
                    <a:pt x="0" y="181"/>
                  </a:moveTo>
                  <a:lnTo>
                    <a:pt x="558" y="591"/>
                  </a:lnTo>
                  <a:lnTo>
                    <a:pt x="740" y="0"/>
                  </a:lnTo>
                  <a:lnTo>
                    <a:pt x="0" y="1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26" name="Freeform 26"/>
            <p:cNvSpPr>
              <a:spLocks/>
            </p:cNvSpPr>
            <p:nvPr/>
          </p:nvSpPr>
          <p:spPr bwMode="auto">
            <a:xfrm>
              <a:off x="1216025" y="2749550"/>
              <a:ext cx="835025" cy="782637"/>
            </a:xfrm>
            <a:custGeom>
              <a:avLst/>
              <a:gdLst>
                <a:gd name="T0" fmla="*/ 12601575 w 526"/>
                <a:gd name="T1" fmla="*/ 1242435444 h 493"/>
                <a:gd name="T2" fmla="*/ 0 w 526"/>
                <a:gd name="T3" fmla="*/ 839210701 h 493"/>
                <a:gd name="T4" fmla="*/ 1325602188 w 526"/>
                <a:gd name="T5" fmla="*/ 0 h 493"/>
                <a:gd name="T6" fmla="*/ 304939700 w 526"/>
                <a:gd name="T7" fmla="*/ 1083666495 h 493"/>
                <a:gd name="T8" fmla="*/ 12601575 w 526"/>
                <a:gd name="T9" fmla="*/ 1242435444 h 49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26" h="493">
                  <a:moveTo>
                    <a:pt x="5" y="493"/>
                  </a:moveTo>
                  <a:lnTo>
                    <a:pt x="0" y="333"/>
                  </a:lnTo>
                  <a:lnTo>
                    <a:pt x="526" y="0"/>
                  </a:lnTo>
                  <a:lnTo>
                    <a:pt x="121" y="430"/>
                  </a:lnTo>
                  <a:lnTo>
                    <a:pt x="5" y="493"/>
                  </a:lnTo>
                  <a:close/>
                </a:path>
              </a:pathLst>
            </a:custGeom>
            <a:solidFill>
              <a:srgbClr val="1AAE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27" name="Freeform 27"/>
            <p:cNvSpPr>
              <a:spLocks/>
            </p:cNvSpPr>
            <p:nvPr/>
          </p:nvSpPr>
          <p:spPr bwMode="auto">
            <a:xfrm>
              <a:off x="1216025" y="2749550"/>
              <a:ext cx="835025" cy="682625"/>
            </a:xfrm>
            <a:custGeom>
              <a:avLst/>
              <a:gdLst>
                <a:gd name="T0" fmla="*/ 1058465625 w 526"/>
                <a:gd name="T1" fmla="*/ 219254388 h 430"/>
                <a:gd name="T2" fmla="*/ 0 w 526"/>
                <a:gd name="T3" fmla="*/ 839212825 h 430"/>
                <a:gd name="T4" fmla="*/ 1325602188 w 526"/>
                <a:gd name="T5" fmla="*/ 0 h 430"/>
                <a:gd name="T6" fmla="*/ 304939700 w 526"/>
                <a:gd name="T7" fmla="*/ 1083667188 h 430"/>
                <a:gd name="T8" fmla="*/ 1058465625 w 526"/>
                <a:gd name="T9" fmla="*/ 219254388 h 43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26" h="430">
                  <a:moveTo>
                    <a:pt x="420" y="87"/>
                  </a:moveTo>
                  <a:lnTo>
                    <a:pt x="0" y="333"/>
                  </a:lnTo>
                  <a:lnTo>
                    <a:pt x="526" y="0"/>
                  </a:lnTo>
                  <a:lnTo>
                    <a:pt x="121" y="430"/>
                  </a:lnTo>
                  <a:lnTo>
                    <a:pt x="420" y="87"/>
                  </a:lnTo>
                  <a:close/>
                </a:path>
              </a:pathLst>
            </a:custGeom>
            <a:solidFill>
              <a:srgbClr val="25C4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28" name="Freeform 28"/>
            <p:cNvSpPr>
              <a:spLocks/>
            </p:cNvSpPr>
            <p:nvPr/>
          </p:nvSpPr>
          <p:spPr bwMode="auto">
            <a:xfrm>
              <a:off x="1223963" y="2749550"/>
              <a:ext cx="827088" cy="782637"/>
            </a:xfrm>
            <a:custGeom>
              <a:avLst/>
              <a:gdLst>
                <a:gd name="T0" fmla="*/ 0 w 521"/>
                <a:gd name="T1" fmla="*/ 1242435444 h 493"/>
                <a:gd name="T2" fmla="*/ 1313002994 w 521"/>
                <a:gd name="T3" fmla="*/ 0 h 493"/>
                <a:gd name="T4" fmla="*/ 292338302 w 521"/>
                <a:gd name="T5" fmla="*/ 1083666495 h 493"/>
                <a:gd name="T6" fmla="*/ 0 w 521"/>
                <a:gd name="T7" fmla="*/ 1242435444 h 49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21" h="493">
                  <a:moveTo>
                    <a:pt x="0" y="493"/>
                  </a:moveTo>
                  <a:lnTo>
                    <a:pt x="521" y="0"/>
                  </a:lnTo>
                  <a:lnTo>
                    <a:pt x="116" y="430"/>
                  </a:lnTo>
                  <a:lnTo>
                    <a:pt x="0" y="493"/>
                  </a:lnTo>
                  <a:close/>
                </a:path>
              </a:pathLst>
            </a:custGeom>
            <a:solidFill>
              <a:srgbClr val="1099A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29" name="Freeform 29"/>
            <p:cNvSpPr>
              <a:spLocks/>
            </p:cNvSpPr>
            <p:nvPr/>
          </p:nvSpPr>
          <p:spPr bwMode="auto">
            <a:xfrm>
              <a:off x="890588" y="3376613"/>
              <a:ext cx="303213" cy="352425"/>
            </a:xfrm>
            <a:custGeom>
              <a:avLst/>
              <a:gdLst>
                <a:gd name="T0" fmla="*/ 292338607 w 191"/>
                <a:gd name="T1" fmla="*/ 100806250 h 222"/>
                <a:gd name="T2" fmla="*/ 481351431 w 191"/>
                <a:gd name="T3" fmla="*/ 0 h 222"/>
                <a:gd name="T4" fmla="*/ 410786940 w 191"/>
                <a:gd name="T5" fmla="*/ 199093138 h 222"/>
                <a:gd name="T6" fmla="*/ 0 w 191"/>
                <a:gd name="T7" fmla="*/ 559474688 h 222"/>
                <a:gd name="T8" fmla="*/ 292338607 w 191"/>
                <a:gd name="T9" fmla="*/ 100806250 h 22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1" h="222">
                  <a:moveTo>
                    <a:pt x="116" y="40"/>
                  </a:moveTo>
                  <a:lnTo>
                    <a:pt x="191" y="0"/>
                  </a:lnTo>
                  <a:lnTo>
                    <a:pt x="163" y="79"/>
                  </a:lnTo>
                  <a:lnTo>
                    <a:pt x="0" y="222"/>
                  </a:lnTo>
                  <a:lnTo>
                    <a:pt x="116" y="40"/>
                  </a:lnTo>
                  <a:close/>
                </a:path>
              </a:pathLst>
            </a:custGeom>
            <a:solidFill>
              <a:srgbClr val="DDAE3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0" name="Freeform 30"/>
            <p:cNvSpPr>
              <a:spLocks/>
            </p:cNvSpPr>
            <p:nvPr/>
          </p:nvSpPr>
          <p:spPr bwMode="auto">
            <a:xfrm>
              <a:off x="1065213" y="3525838"/>
              <a:ext cx="303213" cy="354012"/>
            </a:xfrm>
            <a:custGeom>
              <a:avLst/>
              <a:gdLst>
                <a:gd name="T0" fmla="*/ 294859561 w 191"/>
                <a:gd name="T1" fmla="*/ 100806108 h 223"/>
                <a:gd name="T2" fmla="*/ 481351431 w 191"/>
                <a:gd name="T3" fmla="*/ 0 h 223"/>
                <a:gd name="T4" fmla="*/ 410786940 w 191"/>
                <a:gd name="T5" fmla="*/ 201612215 h 223"/>
                <a:gd name="T6" fmla="*/ 0 w 191"/>
                <a:gd name="T7" fmla="*/ 561993256 h 223"/>
                <a:gd name="T8" fmla="*/ 294859561 w 191"/>
                <a:gd name="T9" fmla="*/ 100806108 h 22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1" h="223">
                  <a:moveTo>
                    <a:pt x="117" y="40"/>
                  </a:moveTo>
                  <a:lnTo>
                    <a:pt x="191" y="0"/>
                  </a:lnTo>
                  <a:lnTo>
                    <a:pt x="163" y="80"/>
                  </a:lnTo>
                  <a:lnTo>
                    <a:pt x="0" y="223"/>
                  </a:lnTo>
                  <a:lnTo>
                    <a:pt x="117" y="40"/>
                  </a:lnTo>
                  <a:close/>
                </a:path>
              </a:pathLst>
            </a:custGeom>
            <a:solidFill>
              <a:srgbClr val="DDAE3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1" name="Freeform 31"/>
            <p:cNvSpPr>
              <a:spLocks/>
            </p:cNvSpPr>
            <p:nvPr/>
          </p:nvSpPr>
          <p:spPr bwMode="auto">
            <a:xfrm>
              <a:off x="868363" y="3570288"/>
              <a:ext cx="303213" cy="354012"/>
            </a:xfrm>
            <a:custGeom>
              <a:avLst/>
              <a:gdLst>
                <a:gd name="T0" fmla="*/ 294859561 w 191"/>
                <a:gd name="T1" fmla="*/ 100806108 h 223"/>
                <a:gd name="T2" fmla="*/ 481351431 w 191"/>
                <a:gd name="T3" fmla="*/ 0 h 223"/>
                <a:gd name="T4" fmla="*/ 410786940 w 191"/>
                <a:gd name="T5" fmla="*/ 201612215 h 223"/>
                <a:gd name="T6" fmla="*/ 0 w 191"/>
                <a:gd name="T7" fmla="*/ 561993256 h 223"/>
                <a:gd name="T8" fmla="*/ 294859561 w 191"/>
                <a:gd name="T9" fmla="*/ 100806108 h 22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1" h="223">
                  <a:moveTo>
                    <a:pt x="117" y="40"/>
                  </a:moveTo>
                  <a:lnTo>
                    <a:pt x="191" y="0"/>
                  </a:lnTo>
                  <a:lnTo>
                    <a:pt x="163" y="80"/>
                  </a:lnTo>
                  <a:lnTo>
                    <a:pt x="0" y="223"/>
                  </a:lnTo>
                  <a:lnTo>
                    <a:pt x="117" y="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5124" name="文本框 39"/>
          <p:cNvSpPr txBox="1">
            <a:spLocks noChangeArrowheads="1"/>
          </p:cNvSpPr>
          <p:nvPr/>
        </p:nvSpPr>
        <p:spPr bwMode="auto">
          <a:xfrm>
            <a:off x="3703638" y="2973388"/>
            <a:ext cx="485742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Calibri" pitchFamily="34" charset="0"/>
                <a:ea typeface="宋体" pitchFamily="2" charset="-122"/>
              </a:defRPr>
            </a:lvl1pPr>
            <a:lvl2pPr marL="742950" indent="-285750">
              <a:defRPr sz="2400">
                <a:solidFill>
                  <a:schemeClr val="tx1"/>
                </a:solidFill>
                <a:latin typeface="Calibri" pitchFamily="34" charset="0"/>
                <a:ea typeface="宋体" pitchFamily="2" charset="-122"/>
              </a:defRPr>
            </a:lvl2pPr>
            <a:lvl3pPr>
              <a:defRPr sz="2000">
                <a:solidFill>
                  <a:schemeClr val="tx1"/>
                </a:solidFill>
                <a:latin typeface="Calibri" pitchFamily="34" charset="0"/>
                <a:ea typeface="宋体" pitchFamily="2" charset="-122"/>
              </a:defRPr>
            </a:lvl3pPr>
            <a:lvl4pPr>
              <a:defRPr>
                <a:solidFill>
                  <a:schemeClr val="tx1"/>
                </a:solidFill>
                <a:latin typeface="Calibri" pitchFamily="34" charset="0"/>
                <a:ea typeface="宋体" pitchFamily="2" charset="-122"/>
              </a:defRPr>
            </a:lvl4pPr>
            <a:lvl5pPr>
              <a:defRPr>
                <a:solidFill>
                  <a:schemeClr val="tx1"/>
                </a:solidFill>
                <a:latin typeface="Calibri" pitchFamily="34" charset="0"/>
                <a:ea typeface="宋体" pitchFamily="2" charset="-122"/>
              </a:defRPr>
            </a:lvl5pPr>
            <a:lvl6pPr eaLnBrk="0" fontAlgn="base" hangingPunct="0">
              <a:spcAft>
                <a:spcPct val="0"/>
              </a:spcAft>
              <a:defRPr>
                <a:solidFill>
                  <a:schemeClr val="tx1"/>
                </a:solidFill>
                <a:latin typeface="Calibri" pitchFamily="34" charset="0"/>
                <a:ea typeface="宋体" pitchFamily="2" charset="-122"/>
              </a:defRPr>
            </a:lvl6pPr>
            <a:lvl7pPr eaLnBrk="0" fontAlgn="base" hangingPunct="0">
              <a:spcAft>
                <a:spcPct val="0"/>
              </a:spcAft>
              <a:defRPr>
                <a:solidFill>
                  <a:schemeClr val="tx1"/>
                </a:solidFill>
                <a:latin typeface="Calibri" pitchFamily="34" charset="0"/>
                <a:ea typeface="宋体" pitchFamily="2" charset="-122"/>
              </a:defRPr>
            </a:lvl7pPr>
            <a:lvl8pPr eaLnBrk="0" fontAlgn="base" hangingPunct="0">
              <a:spcAft>
                <a:spcPct val="0"/>
              </a:spcAft>
              <a:defRPr>
                <a:solidFill>
                  <a:schemeClr val="tx1"/>
                </a:solidFill>
                <a:latin typeface="Calibri" pitchFamily="34" charset="0"/>
                <a:ea typeface="宋体" pitchFamily="2" charset="-122"/>
              </a:defRPr>
            </a:lvl8pPr>
            <a:lvl9pPr eaLnBrk="0" fontAlgn="base" hangingPunct="0">
              <a:spcAft>
                <a:spcPct val="0"/>
              </a:spcAft>
              <a:defRPr>
                <a:solidFill>
                  <a:schemeClr val="tx1"/>
                </a:solidFill>
                <a:latin typeface="Calibri" pitchFamily="34" charset="0"/>
                <a:ea typeface="宋体" pitchFamily="2" charset="-122"/>
              </a:defRPr>
            </a:lvl9pPr>
          </a:lstStyle>
          <a:p>
            <a:pPr eaLnBrk="1" hangingPunct="1"/>
            <a:r>
              <a:rPr lang="zh-CN" altLang="en-US" sz="4400" b="1" dirty="0">
                <a:solidFill>
                  <a:schemeClr val="bg1"/>
                </a:solidFill>
                <a:latin typeface="微软雅黑" pitchFamily="34" charset="-122"/>
                <a:ea typeface="微软雅黑" pitchFamily="34" charset="-122"/>
              </a:rPr>
              <a:t>景深效果及</a:t>
            </a:r>
            <a:r>
              <a:rPr lang="en-US" altLang="zh-CN" sz="4400" b="1" dirty="0">
                <a:solidFill>
                  <a:schemeClr val="bg1"/>
                </a:solidFill>
                <a:latin typeface="微软雅黑" pitchFamily="34" charset="-122"/>
                <a:ea typeface="微软雅黑" pitchFamily="34" charset="-122"/>
              </a:rPr>
              <a:t>3d</a:t>
            </a:r>
            <a:r>
              <a:rPr lang="zh-CN" altLang="en-US" sz="4400" b="1" dirty="0">
                <a:solidFill>
                  <a:schemeClr val="bg1"/>
                </a:solidFill>
                <a:latin typeface="微软雅黑" pitchFamily="34" charset="-122"/>
                <a:ea typeface="微软雅黑" pitchFamily="34" charset="-122"/>
              </a:rPr>
              <a:t>变换</a:t>
            </a:r>
          </a:p>
        </p:txBody>
      </p:sp>
    </p:spTree>
    <p:extLst>
      <p:ext uri="{BB962C8B-B14F-4D97-AF65-F5344CB8AC3E}">
        <p14:creationId xmlns:p14="http://schemas.microsoft.com/office/powerpoint/2010/main" val="12696333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组合 21"/>
          <p:cNvGrpSpPr/>
          <p:nvPr/>
        </p:nvGrpSpPr>
        <p:grpSpPr>
          <a:xfrm>
            <a:off x="0" y="381189"/>
            <a:ext cx="694944" cy="505779"/>
            <a:chOff x="0" y="244029"/>
            <a:chExt cx="694944" cy="624651"/>
          </a:xfrm>
          <a:solidFill>
            <a:srgbClr val="3DA591"/>
          </a:solidFill>
        </p:grpSpPr>
        <p:sp>
          <p:nvSpPr>
            <p:cNvPr id="23" name="矩形 22"/>
            <p:cNvSpPr/>
            <p:nvPr/>
          </p:nvSpPr>
          <p:spPr>
            <a:xfrm>
              <a:off x="0" y="244029"/>
              <a:ext cx="548640" cy="62465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24" name="矩形 23"/>
            <p:cNvSpPr/>
            <p:nvPr/>
          </p:nvSpPr>
          <p:spPr>
            <a:xfrm>
              <a:off x="612648" y="244029"/>
              <a:ext cx="82296" cy="624651"/>
            </a:xfrm>
            <a:prstGeom prst="rect">
              <a:avLst/>
            </a:prstGeom>
            <a:solidFill>
              <a:srgbClr val="8CD4C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grpSp>
      <p:sp>
        <p:nvSpPr>
          <p:cNvPr id="14344" name="矩形 24"/>
          <p:cNvSpPr>
            <a:spLocks noChangeArrowheads="1"/>
          </p:cNvSpPr>
          <p:nvPr/>
        </p:nvSpPr>
        <p:spPr bwMode="auto">
          <a:xfrm>
            <a:off x="858837" y="425450"/>
            <a:ext cx="6501454" cy="46166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400" b="1" dirty="0">
                <a:latin typeface="Microsoft YaHei" panose="020B0503020204020204" pitchFamily="34" charset="-122"/>
                <a:ea typeface="Microsoft YaHei" panose="020B0503020204020204" pitchFamily="34" charset="-122"/>
              </a:rPr>
              <a:t>景深效果及</a:t>
            </a:r>
            <a:r>
              <a:rPr lang="en-US" altLang="zh-CN" sz="2400" b="1" dirty="0">
                <a:latin typeface="Microsoft YaHei" panose="020B0503020204020204" pitchFamily="34" charset="-122"/>
                <a:ea typeface="Microsoft YaHei" panose="020B0503020204020204" pitchFamily="34" charset="-122"/>
              </a:rPr>
              <a:t>3d</a:t>
            </a:r>
            <a:r>
              <a:rPr lang="zh-CN" altLang="en-US" sz="2400" b="1" dirty="0">
                <a:latin typeface="Microsoft YaHei" panose="020B0503020204020204" pitchFamily="34" charset="-122"/>
                <a:ea typeface="Microsoft YaHei" panose="020B0503020204020204" pitchFamily="34" charset="-122"/>
              </a:rPr>
              <a:t>变换之视角转换</a:t>
            </a:r>
          </a:p>
        </p:txBody>
      </p:sp>
      <p:sp>
        <p:nvSpPr>
          <p:cNvPr id="2" name="矩形 1"/>
          <p:cNvSpPr/>
          <p:nvPr/>
        </p:nvSpPr>
        <p:spPr>
          <a:xfrm>
            <a:off x="0" y="6451600"/>
            <a:ext cx="12192000" cy="406400"/>
          </a:xfrm>
          <a:prstGeom prst="rect">
            <a:avLst/>
          </a:prstGeom>
          <a:solidFill>
            <a:srgbClr val="3DA59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nvGrpSpPr>
          <p:cNvPr id="4" name="组合 3">
            <a:extLst>
              <a:ext uri="{FF2B5EF4-FFF2-40B4-BE49-F238E27FC236}">
                <a16:creationId xmlns:a16="http://schemas.microsoft.com/office/drawing/2014/main" id="{3046BD19-91EC-7946-8F92-FF1C5C33E6AA}"/>
              </a:ext>
            </a:extLst>
          </p:cNvPr>
          <p:cNvGrpSpPr/>
          <p:nvPr/>
        </p:nvGrpSpPr>
        <p:grpSpPr>
          <a:xfrm>
            <a:off x="292085" y="146719"/>
            <a:ext cx="11607829" cy="6564562"/>
            <a:chOff x="350875" y="184575"/>
            <a:chExt cx="11607829" cy="6564562"/>
          </a:xfrm>
        </p:grpSpPr>
        <p:sp>
          <p:nvSpPr>
            <p:cNvPr id="31" name="流程图: 数据 1">
              <a:extLst>
                <a:ext uri="{FF2B5EF4-FFF2-40B4-BE49-F238E27FC236}">
                  <a16:creationId xmlns:a16="http://schemas.microsoft.com/office/drawing/2014/main" id="{447F2C61-9F06-C948-8E36-2E0DE5D402C7}"/>
                </a:ext>
              </a:extLst>
            </p:cNvPr>
            <p:cNvSpPr/>
            <p:nvPr/>
          </p:nvSpPr>
          <p:spPr>
            <a:xfrm>
              <a:off x="350875" y="2269040"/>
              <a:ext cx="11373293" cy="4156278"/>
            </a:xfrm>
            <a:prstGeom prst="flowChartInputOutput">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箭头: 下 3">
              <a:extLst>
                <a:ext uri="{FF2B5EF4-FFF2-40B4-BE49-F238E27FC236}">
                  <a16:creationId xmlns:a16="http://schemas.microsoft.com/office/drawing/2014/main" id="{367502B4-8B18-A14B-B064-1A04BEE2EF0C}"/>
                </a:ext>
              </a:extLst>
            </p:cNvPr>
            <p:cNvSpPr/>
            <p:nvPr/>
          </p:nvSpPr>
          <p:spPr>
            <a:xfrm rot="16200000">
              <a:off x="7229564" y="-2427190"/>
              <a:ext cx="220357" cy="9237922"/>
            </a:xfrm>
            <a:prstGeom prst="downArrow">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箭头: 下 7">
              <a:extLst>
                <a:ext uri="{FF2B5EF4-FFF2-40B4-BE49-F238E27FC236}">
                  <a16:creationId xmlns:a16="http://schemas.microsoft.com/office/drawing/2014/main" id="{ABE6B962-6BA1-4348-836C-B3C1D3AF09DE}"/>
                </a:ext>
              </a:extLst>
            </p:cNvPr>
            <p:cNvSpPr/>
            <p:nvPr/>
          </p:nvSpPr>
          <p:spPr>
            <a:xfrm rot="1717391">
              <a:off x="1326093" y="1945220"/>
              <a:ext cx="273788" cy="4803917"/>
            </a:xfrm>
            <a:prstGeom prst="down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箭头: 下 8">
              <a:extLst>
                <a:ext uri="{FF2B5EF4-FFF2-40B4-BE49-F238E27FC236}">
                  <a16:creationId xmlns:a16="http://schemas.microsoft.com/office/drawing/2014/main" id="{DB6F60F1-1057-A44F-9A5B-CC81DDADDC7B}"/>
                </a:ext>
              </a:extLst>
            </p:cNvPr>
            <p:cNvSpPr/>
            <p:nvPr/>
          </p:nvSpPr>
          <p:spPr>
            <a:xfrm rot="10800000">
              <a:off x="2504802" y="886967"/>
              <a:ext cx="273788" cy="1364627"/>
            </a:xfrm>
            <a:prstGeom prst="downArrow">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文本框 35">
              <a:extLst>
                <a:ext uri="{FF2B5EF4-FFF2-40B4-BE49-F238E27FC236}">
                  <a16:creationId xmlns:a16="http://schemas.microsoft.com/office/drawing/2014/main" id="{F97C4645-D17A-FB46-B895-B2DADD14CA1A}"/>
                </a:ext>
              </a:extLst>
            </p:cNvPr>
            <p:cNvSpPr txBox="1"/>
            <p:nvPr/>
          </p:nvSpPr>
          <p:spPr>
            <a:xfrm>
              <a:off x="6858000" y="1712260"/>
              <a:ext cx="1926772" cy="369332"/>
            </a:xfrm>
            <a:prstGeom prst="rect">
              <a:avLst/>
            </a:prstGeom>
            <a:noFill/>
          </p:spPr>
          <p:txBody>
            <a:bodyPr wrap="square" rtlCol="0">
              <a:spAutoFit/>
            </a:bodyPr>
            <a:lstStyle/>
            <a:p>
              <a:r>
                <a:rPr lang="en-US" altLang="zh-CN" dirty="0"/>
                <a:t>X</a:t>
              </a:r>
              <a:r>
                <a:rPr lang="zh-CN" altLang="en-US" dirty="0"/>
                <a:t>轴</a:t>
              </a:r>
            </a:p>
          </p:txBody>
        </p:sp>
        <p:sp>
          <p:nvSpPr>
            <p:cNvPr id="37" name="文本框 36">
              <a:extLst>
                <a:ext uri="{FF2B5EF4-FFF2-40B4-BE49-F238E27FC236}">
                  <a16:creationId xmlns:a16="http://schemas.microsoft.com/office/drawing/2014/main" id="{B12474A3-7D15-7E41-8FB9-AF58B8D9A7C9}"/>
                </a:ext>
              </a:extLst>
            </p:cNvPr>
            <p:cNvSpPr txBox="1"/>
            <p:nvPr/>
          </p:nvSpPr>
          <p:spPr>
            <a:xfrm>
              <a:off x="729342" y="4162513"/>
              <a:ext cx="1926772" cy="369332"/>
            </a:xfrm>
            <a:prstGeom prst="rect">
              <a:avLst/>
            </a:prstGeom>
            <a:noFill/>
          </p:spPr>
          <p:txBody>
            <a:bodyPr wrap="square" rtlCol="0">
              <a:spAutoFit/>
            </a:bodyPr>
            <a:lstStyle/>
            <a:p>
              <a:r>
                <a:rPr lang="en-US" altLang="zh-CN"/>
                <a:t>Y</a:t>
              </a:r>
              <a:r>
                <a:rPr lang="zh-CN" altLang="en-US"/>
                <a:t>轴</a:t>
              </a:r>
            </a:p>
          </p:txBody>
        </p:sp>
        <p:sp>
          <p:nvSpPr>
            <p:cNvPr id="38" name="文本框 37">
              <a:extLst>
                <a:ext uri="{FF2B5EF4-FFF2-40B4-BE49-F238E27FC236}">
                  <a16:creationId xmlns:a16="http://schemas.microsoft.com/office/drawing/2014/main" id="{5211FF99-E8E4-414C-8432-FB0453985D00}"/>
                </a:ext>
              </a:extLst>
            </p:cNvPr>
            <p:cNvSpPr txBox="1"/>
            <p:nvPr/>
          </p:nvSpPr>
          <p:spPr>
            <a:xfrm>
              <a:off x="1845949" y="1087586"/>
              <a:ext cx="597068" cy="369332"/>
            </a:xfrm>
            <a:prstGeom prst="rect">
              <a:avLst/>
            </a:prstGeom>
            <a:noFill/>
          </p:spPr>
          <p:txBody>
            <a:bodyPr wrap="square" rtlCol="0">
              <a:spAutoFit/>
            </a:bodyPr>
            <a:lstStyle/>
            <a:p>
              <a:r>
                <a:rPr lang="en-US" altLang="zh-CN"/>
                <a:t>Z</a:t>
              </a:r>
              <a:r>
                <a:rPr lang="zh-CN" altLang="en-US"/>
                <a:t>轴</a:t>
              </a:r>
            </a:p>
          </p:txBody>
        </p:sp>
        <p:sp>
          <p:nvSpPr>
            <p:cNvPr id="39" name="箭头: 下 11">
              <a:extLst>
                <a:ext uri="{FF2B5EF4-FFF2-40B4-BE49-F238E27FC236}">
                  <a16:creationId xmlns:a16="http://schemas.microsoft.com/office/drawing/2014/main" id="{F51D8CF1-B0E7-9F45-A28D-BA4856682536}"/>
                </a:ext>
              </a:extLst>
            </p:cNvPr>
            <p:cNvSpPr/>
            <p:nvPr/>
          </p:nvSpPr>
          <p:spPr>
            <a:xfrm>
              <a:off x="8955718" y="184575"/>
              <a:ext cx="827315" cy="2841171"/>
            </a:xfrm>
            <a:prstGeom prst="downArrow">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实际用户视线</a:t>
              </a:r>
            </a:p>
            <a:p>
              <a:pPr algn="ctr"/>
              <a:endParaRPr lang="zh-CN" altLang="en-US" dirty="0"/>
            </a:p>
          </p:txBody>
        </p:sp>
        <p:sp>
          <p:nvSpPr>
            <p:cNvPr id="42" name="流程图: 数据 14">
              <a:extLst>
                <a:ext uri="{FF2B5EF4-FFF2-40B4-BE49-F238E27FC236}">
                  <a16:creationId xmlns:a16="http://schemas.microsoft.com/office/drawing/2014/main" id="{1938CB45-E27C-FC42-B663-569E45FD478B}"/>
                </a:ext>
              </a:extLst>
            </p:cNvPr>
            <p:cNvSpPr/>
            <p:nvPr/>
          </p:nvSpPr>
          <p:spPr>
            <a:xfrm>
              <a:off x="2655564" y="2879031"/>
              <a:ext cx="2902688" cy="1137684"/>
            </a:xfrm>
            <a:prstGeom prst="flowChartInputOutp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content1</a:t>
              </a:r>
              <a:endParaRPr lang="zh-CN" altLang="en-US"/>
            </a:p>
          </p:txBody>
        </p:sp>
        <p:sp>
          <p:nvSpPr>
            <p:cNvPr id="43" name="流程图: 数据 15">
              <a:extLst>
                <a:ext uri="{FF2B5EF4-FFF2-40B4-BE49-F238E27FC236}">
                  <a16:creationId xmlns:a16="http://schemas.microsoft.com/office/drawing/2014/main" id="{241D23A1-7F05-3346-8220-82C50E725646}"/>
                </a:ext>
              </a:extLst>
            </p:cNvPr>
            <p:cNvSpPr/>
            <p:nvPr/>
          </p:nvSpPr>
          <p:spPr>
            <a:xfrm>
              <a:off x="2655564" y="2469835"/>
              <a:ext cx="2938131" cy="1063252"/>
            </a:xfrm>
            <a:prstGeom prst="flowChartInputOutpu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a:t>content2</a:t>
              </a:r>
            </a:p>
          </p:txBody>
        </p:sp>
        <p:sp>
          <p:nvSpPr>
            <p:cNvPr id="44" name="流程图: 数据 16">
              <a:extLst>
                <a:ext uri="{FF2B5EF4-FFF2-40B4-BE49-F238E27FC236}">
                  <a16:creationId xmlns:a16="http://schemas.microsoft.com/office/drawing/2014/main" id="{290CB61D-C4CA-E34D-B5D8-EDFC60F0D2E1}"/>
                </a:ext>
              </a:extLst>
            </p:cNvPr>
            <p:cNvSpPr/>
            <p:nvPr/>
          </p:nvSpPr>
          <p:spPr>
            <a:xfrm>
              <a:off x="2655564" y="2081592"/>
              <a:ext cx="2938131" cy="1063252"/>
            </a:xfrm>
            <a:prstGeom prst="flowChartInputOutpu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a:t>content3</a:t>
              </a:r>
            </a:p>
          </p:txBody>
        </p:sp>
      </p:grpSp>
      <p:sp>
        <p:nvSpPr>
          <p:cNvPr id="45" name="箭头: 下 11">
            <a:extLst>
              <a:ext uri="{FF2B5EF4-FFF2-40B4-BE49-F238E27FC236}">
                <a16:creationId xmlns:a16="http://schemas.microsoft.com/office/drawing/2014/main" id="{0D9EC1F2-D8BB-204A-8C80-ABFE5A12B495}"/>
              </a:ext>
            </a:extLst>
          </p:cNvPr>
          <p:cNvSpPr/>
          <p:nvPr/>
        </p:nvSpPr>
        <p:spPr>
          <a:xfrm rot="16200000">
            <a:off x="941573" y="2304227"/>
            <a:ext cx="827315" cy="2572930"/>
          </a:xfrm>
          <a:prstGeom prst="downArrow">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eaVert" wrap="square" lIns="91440" tIns="45720" rIns="91440" bIns="45720" numCol="1" spcCol="0" rtlCol="0" fromWordArt="0" anchor="ctr" anchorCtr="0" forceAA="0" compatLnSpc="1">
            <a:prstTxWarp prst="textNoShape">
              <a:avLst/>
            </a:prstTxWarp>
            <a:noAutofit/>
          </a:bodyPr>
          <a:lstStyle/>
          <a:p>
            <a:pPr algn="ctr"/>
            <a:r>
              <a:rPr lang="zh-CN" altLang="en-US" dirty="0"/>
              <a:t>假设用户视线</a:t>
            </a:r>
          </a:p>
        </p:txBody>
      </p:sp>
    </p:spTree>
    <p:extLst>
      <p:ext uri="{BB962C8B-B14F-4D97-AF65-F5344CB8AC3E}">
        <p14:creationId xmlns:p14="http://schemas.microsoft.com/office/powerpoint/2010/main" val="25927070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组合 21"/>
          <p:cNvGrpSpPr/>
          <p:nvPr/>
        </p:nvGrpSpPr>
        <p:grpSpPr>
          <a:xfrm>
            <a:off x="0" y="381189"/>
            <a:ext cx="694944" cy="505779"/>
            <a:chOff x="0" y="244029"/>
            <a:chExt cx="694944" cy="624651"/>
          </a:xfrm>
          <a:solidFill>
            <a:srgbClr val="3DA591"/>
          </a:solidFill>
        </p:grpSpPr>
        <p:sp>
          <p:nvSpPr>
            <p:cNvPr id="23" name="矩形 22"/>
            <p:cNvSpPr/>
            <p:nvPr/>
          </p:nvSpPr>
          <p:spPr>
            <a:xfrm>
              <a:off x="0" y="244029"/>
              <a:ext cx="548640" cy="62465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24" name="矩形 23"/>
            <p:cNvSpPr/>
            <p:nvPr/>
          </p:nvSpPr>
          <p:spPr>
            <a:xfrm>
              <a:off x="612648" y="244029"/>
              <a:ext cx="82296" cy="624651"/>
            </a:xfrm>
            <a:prstGeom prst="rect">
              <a:avLst/>
            </a:prstGeom>
            <a:solidFill>
              <a:srgbClr val="8CD4C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grpSp>
      <p:sp>
        <p:nvSpPr>
          <p:cNvPr id="14344" name="矩形 24"/>
          <p:cNvSpPr>
            <a:spLocks noChangeArrowheads="1"/>
          </p:cNvSpPr>
          <p:nvPr/>
        </p:nvSpPr>
        <p:spPr bwMode="auto">
          <a:xfrm>
            <a:off x="858837" y="425450"/>
            <a:ext cx="6501454" cy="46166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400" b="1" dirty="0">
                <a:latin typeface="Microsoft YaHei" panose="020B0503020204020204" pitchFamily="34" charset="-122"/>
                <a:ea typeface="Microsoft YaHei" panose="020B0503020204020204" pitchFamily="34" charset="-122"/>
              </a:rPr>
              <a:t>景深效果及</a:t>
            </a:r>
            <a:r>
              <a:rPr lang="en-US" altLang="zh-CN" sz="2400" b="1" dirty="0">
                <a:latin typeface="Microsoft YaHei" panose="020B0503020204020204" pitchFamily="34" charset="-122"/>
                <a:ea typeface="Microsoft YaHei" panose="020B0503020204020204" pitchFamily="34" charset="-122"/>
              </a:rPr>
              <a:t>3d</a:t>
            </a:r>
            <a:r>
              <a:rPr lang="zh-CN" altLang="en-US" sz="2400" b="1" dirty="0">
                <a:latin typeface="Microsoft YaHei" panose="020B0503020204020204" pitchFamily="34" charset="-122"/>
                <a:ea typeface="Microsoft YaHei" panose="020B0503020204020204" pitchFamily="34" charset="-122"/>
              </a:rPr>
              <a:t>变换之视角转换</a:t>
            </a:r>
          </a:p>
        </p:txBody>
      </p:sp>
      <p:sp>
        <p:nvSpPr>
          <p:cNvPr id="2" name="矩形 1"/>
          <p:cNvSpPr/>
          <p:nvPr/>
        </p:nvSpPr>
        <p:spPr>
          <a:xfrm>
            <a:off x="0" y="6451600"/>
            <a:ext cx="12192000" cy="406400"/>
          </a:xfrm>
          <a:prstGeom prst="rect">
            <a:avLst/>
          </a:prstGeom>
          <a:solidFill>
            <a:srgbClr val="3DA59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cxnSp>
        <p:nvCxnSpPr>
          <p:cNvPr id="20" name="直接连接符 20">
            <a:extLst>
              <a:ext uri="{FF2B5EF4-FFF2-40B4-BE49-F238E27FC236}">
                <a16:creationId xmlns:a16="http://schemas.microsoft.com/office/drawing/2014/main" id="{845595DA-6DD2-A244-BE3E-6F3816243604}"/>
              </a:ext>
            </a:extLst>
          </p:cNvPr>
          <p:cNvCxnSpPr>
            <a:cxnSpLocks/>
          </p:cNvCxnSpPr>
          <p:nvPr/>
        </p:nvCxnSpPr>
        <p:spPr>
          <a:xfrm>
            <a:off x="4621271" y="4485586"/>
            <a:ext cx="2692911" cy="0"/>
          </a:xfrm>
          <a:prstGeom prst="line">
            <a:avLst/>
          </a:prstGeom>
          <a:ln w="762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1" name="直接连接符 21">
            <a:extLst>
              <a:ext uri="{FF2B5EF4-FFF2-40B4-BE49-F238E27FC236}">
                <a16:creationId xmlns:a16="http://schemas.microsoft.com/office/drawing/2014/main" id="{67402DD2-51F8-0949-899F-F80A61EDF65A}"/>
              </a:ext>
            </a:extLst>
          </p:cNvPr>
          <p:cNvCxnSpPr>
            <a:cxnSpLocks/>
          </p:cNvCxnSpPr>
          <p:nvPr/>
        </p:nvCxnSpPr>
        <p:spPr>
          <a:xfrm flipV="1">
            <a:off x="4621271" y="4273898"/>
            <a:ext cx="2692911" cy="1"/>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 name="直接连接符 19">
            <a:extLst>
              <a:ext uri="{FF2B5EF4-FFF2-40B4-BE49-F238E27FC236}">
                <a16:creationId xmlns:a16="http://schemas.microsoft.com/office/drawing/2014/main" id="{94E09BF2-1C40-F642-BF7B-14EB367BC596}"/>
              </a:ext>
            </a:extLst>
          </p:cNvPr>
          <p:cNvCxnSpPr>
            <a:cxnSpLocks/>
          </p:cNvCxnSpPr>
          <p:nvPr/>
        </p:nvCxnSpPr>
        <p:spPr>
          <a:xfrm flipV="1">
            <a:off x="4621271" y="4682662"/>
            <a:ext cx="2692911" cy="1"/>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26" name="椭圆 25">
            <a:extLst>
              <a:ext uri="{FF2B5EF4-FFF2-40B4-BE49-F238E27FC236}">
                <a16:creationId xmlns:a16="http://schemas.microsoft.com/office/drawing/2014/main" id="{8FEC1DFD-FEB6-9448-A745-2CF1BFFE589E}"/>
              </a:ext>
            </a:extLst>
          </p:cNvPr>
          <p:cNvSpPr/>
          <p:nvPr/>
        </p:nvSpPr>
        <p:spPr>
          <a:xfrm>
            <a:off x="1353750" y="5382099"/>
            <a:ext cx="242371" cy="1762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箭头: 右 24">
            <a:extLst>
              <a:ext uri="{FF2B5EF4-FFF2-40B4-BE49-F238E27FC236}">
                <a16:creationId xmlns:a16="http://schemas.microsoft.com/office/drawing/2014/main" id="{00EBF42D-71C7-ED45-950D-677CF6281086}"/>
              </a:ext>
            </a:extLst>
          </p:cNvPr>
          <p:cNvSpPr/>
          <p:nvPr/>
        </p:nvSpPr>
        <p:spPr>
          <a:xfrm>
            <a:off x="1596121" y="5309260"/>
            <a:ext cx="8078123" cy="321948"/>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箭头: 下 16">
            <a:extLst>
              <a:ext uri="{FF2B5EF4-FFF2-40B4-BE49-F238E27FC236}">
                <a16:creationId xmlns:a16="http://schemas.microsoft.com/office/drawing/2014/main" id="{83FE8290-A9AA-7240-985C-3D5270F7F4CF}"/>
              </a:ext>
            </a:extLst>
          </p:cNvPr>
          <p:cNvSpPr/>
          <p:nvPr/>
        </p:nvSpPr>
        <p:spPr>
          <a:xfrm rot="10800000">
            <a:off x="1342227" y="1883563"/>
            <a:ext cx="254000" cy="3495507"/>
          </a:xfrm>
          <a:prstGeom prst="downArrow">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文本框 28">
            <a:extLst>
              <a:ext uri="{FF2B5EF4-FFF2-40B4-BE49-F238E27FC236}">
                <a16:creationId xmlns:a16="http://schemas.microsoft.com/office/drawing/2014/main" id="{615C3FCF-0316-B844-93FB-62E108EEA86F}"/>
              </a:ext>
            </a:extLst>
          </p:cNvPr>
          <p:cNvSpPr txBox="1"/>
          <p:nvPr/>
        </p:nvSpPr>
        <p:spPr>
          <a:xfrm>
            <a:off x="1183712" y="5441552"/>
            <a:ext cx="582448" cy="369332"/>
          </a:xfrm>
          <a:prstGeom prst="rect">
            <a:avLst/>
          </a:prstGeom>
          <a:noFill/>
        </p:spPr>
        <p:txBody>
          <a:bodyPr wrap="square" rtlCol="0">
            <a:spAutoFit/>
          </a:bodyPr>
          <a:lstStyle/>
          <a:p>
            <a:r>
              <a:rPr lang="en-US" altLang="zh-CN"/>
              <a:t>X</a:t>
            </a:r>
            <a:r>
              <a:rPr lang="zh-CN" altLang="en-US"/>
              <a:t>轴</a:t>
            </a:r>
          </a:p>
        </p:txBody>
      </p:sp>
      <p:sp>
        <p:nvSpPr>
          <p:cNvPr id="30" name="文本框 29">
            <a:extLst>
              <a:ext uri="{FF2B5EF4-FFF2-40B4-BE49-F238E27FC236}">
                <a16:creationId xmlns:a16="http://schemas.microsoft.com/office/drawing/2014/main" id="{5067F966-6D85-484D-8C03-AAB9F9749D46}"/>
              </a:ext>
            </a:extLst>
          </p:cNvPr>
          <p:cNvSpPr txBox="1"/>
          <p:nvPr/>
        </p:nvSpPr>
        <p:spPr>
          <a:xfrm>
            <a:off x="2267119" y="5264905"/>
            <a:ext cx="639395" cy="369332"/>
          </a:xfrm>
          <a:prstGeom prst="rect">
            <a:avLst/>
          </a:prstGeom>
          <a:noFill/>
        </p:spPr>
        <p:txBody>
          <a:bodyPr wrap="square" rtlCol="0">
            <a:spAutoFit/>
          </a:bodyPr>
          <a:lstStyle/>
          <a:p>
            <a:r>
              <a:rPr lang="en-US" altLang="zh-CN"/>
              <a:t>Y</a:t>
            </a:r>
            <a:r>
              <a:rPr lang="zh-CN" altLang="en-US"/>
              <a:t>轴</a:t>
            </a:r>
          </a:p>
        </p:txBody>
      </p:sp>
      <p:sp>
        <p:nvSpPr>
          <p:cNvPr id="32" name="文本框 31">
            <a:extLst>
              <a:ext uri="{FF2B5EF4-FFF2-40B4-BE49-F238E27FC236}">
                <a16:creationId xmlns:a16="http://schemas.microsoft.com/office/drawing/2014/main" id="{AD673E77-E33E-B844-9E2D-E90F66585F38}"/>
              </a:ext>
            </a:extLst>
          </p:cNvPr>
          <p:cNvSpPr txBox="1"/>
          <p:nvPr/>
        </p:nvSpPr>
        <p:spPr>
          <a:xfrm>
            <a:off x="877867" y="4378052"/>
            <a:ext cx="597068" cy="369332"/>
          </a:xfrm>
          <a:prstGeom prst="rect">
            <a:avLst/>
          </a:prstGeom>
          <a:noFill/>
        </p:spPr>
        <p:txBody>
          <a:bodyPr wrap="square" rtlCol="0">
            <a:spAutoFit/>
          </a:bodyPr>
          <a:lstStyle/>
          <a:p>
            <a:r>
              <a:rPr lang="en-US" altLang="zh-CN"/>
              <a:t>Z</a:t>
            </a:r>
            <a:r>
              <a:rPr lang="zh-CN" altLang="en-US"/>
              <a:t>轴</a:t>
            </a:r>
          </a:p>
        </p:txBody>
      </p:sp>
      <p:sp>
        <p:nvSpPr>
          <p:cNvPr id="40" name="文本框 39">
            <a:extLst>
              <a:ext uri="{FF2B5EF4-FFF2-40B4-BE49-F238E27FC236}">
                <a16:creationId xmlns:a16="http://schemas.microsoft.com/office/drawing/2014/main" id="{6B86ED3E-5439-2944-82CB-E28070BAD071}"/>
              </a:ext>
            </a:extLst>
          </p:cNvPr>
          <p:cNvSpPr txBox="1"/>
          <p:nvPr/>
        </p:nvSpPr>
        <p:spPr>
          <a:xfrm>
            <a:off x="7481500" y="4018699"/>
            <a:ext cx="1363925" cy="369332"/>
          </a:xfrm>
          <a:prstGeom prst="rect">
            <a:avLst/>
          </a:prstGeom>
          <a:noFill/>
        </p:spPr>
        <p:txBody>
          <a:bodyPr wrap="square" rtlCol="0">
            <a:spAutoFit/>
          </a:bodyPr>
          <a:lstStyle/>
          <a:p>
            <a:r>
              <a:rPr lang="en-US" altLang="zh-CN" dirty="0"/>
              <a:t>content3</a:t>
            </a:r>
            <a:endParaRPr lang="zh-CN" altLang="en-US" dirty="0"/>
          </a:p>
        </p:txBody>
      </p:sp>
      <p:sp>
        <p:nvSpPr>
          <p:cNvPr id="41" name="文本框 40">
            <a:extLst>
              <a:ext uri="{FF2B5EF4-FFF2-40B4-BE49-F238E27FC236}">
                <a16:creationId xmlns:a16="http://schemas.microsoft.com/office/drawing/2014/main" id="{4EEE5671-6CE1-5549-81E6-BDCFE6192968}"/>
              </a:ext>
            </a:extLst>
          </p:cNvPr>
          <p:cNvSpPr txBox="1"/>
          <p:nvPr/>
        </p:nvSpPr>
        <p:spPr>
          <a:xfrm>
            <a:off x="7481500" y="4264802"/>
            <a:ext cx="1363925" cy="369332"/>
          </a:xfrm>
          <a:prstGeom prst="rect">
            <a:avLst/>
          </a:prstGeom>
          <a:noFill/>
        </p:spPr>
        <p:txBody>
          <a:bodyPr wrap="square" rtlCol="0">
            <a:spAutoFit/>
          </a:bodyPr>
          <a:lstStyle/>
          <a:p>
            <a:r>
              <a:rPr lang="en-US" altLang="zh-CN"/>
              <a:t>content2</a:t>
            </a:r>
            <a:endParaRPr lang="zh-CN" altLang="en-US"/>
          </a:p>
        </p:txBody>
      </p:sp>
      <p:sp>
        <p:nvSpPr>
          <p:cNvPr id="46" name="文本框 45">
            <a:extLst>
              <a:ext uri="{FF2B5EF4-FFF2-40B4-BE49-F238E27FC236}">
                <a16:creationId xmlns:a16="http://schemas.microsoft.com/office/drawing/2014/main" id="{CC4C5010-9F4C-064B-9CB0-82515DC1B666}"/>
              </a:ext>
            </a:extLst>
          </p:cNvPr>
          <p:cNvSpPr txBox="1"/>
          <p:nvPr/>
        </p:nvSpPr>
        <p:spPr>
          <a:xfrm>
            <a:off x="7495176" y="4526273"/>
            <a:ext cx="1363925" cy="369332"/>
          </a:xfrm>
          <a:prstGeom prst="rect">
            <a:avLst/>
          </a:prstGeom>
          <a:noFill/>
        </p:spPr>
        <p:txBody>
          <a:bodyPr wrap="square" rtlCol="0">
            <a:spAutoFit/>
          </a:bodyPr>
          <a:lstStyle/>
          <a:p>
            <a:r>
              <a:rPr lang="en-US" altLang="zh-CN"/>
              <a:t>content1</a:t>
            </a:r>
            <a:endParaRPr lang="zh-CN" altLang="en-US"/>
          </a:p>
        </p:txBody>
      </p:sp>
      <p:sp>
        <p:nvSpPr>
          <p:cNvPr id="47" name="箭头: 下 30">
            <a:extLst>
              <a:ext uri="{FF2B5EF4-FFF2-40B4-BE49-F238E27FC236}">
                <a16:creationId xmlns:a16="http://schemas.microsoft.com/office/drawing/2014/main" id="{F920BDF2-D8AA-B14C-8B13-695BEF3BD4D3}"/>
              </a:ext>
            </a:extLst>
          </p:cNvPr>
          <p:cNvSpPr/>
          <p:nvPr/>
        </p:nvSpPr>
        <p:spPr>
          <a:xfrm>
            <a:off x="9435428" y="1466150"/>
            <a:ext cx="827315" cy="2841171"/>
          </a:xfrm>
          <a:prstGeom prst="downArrow">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文本框 47">
            <a:extLst>
              <a:ext uri="{FF2B5EF4-FFF2-40B4-BE49-F238E27FC236}">
                <a16:creationId xmlns:a16="http://schemas.microsoft.com/office/drawing/2014/main" id="{F9B26B8F-DD79-3E49-9169-B8B17C8D5B03}"/>
              </a:ext>
            </a:extLst>
          </p:cNvPr>
          <p:cNvSpPr txBox="1"/>
          <p:nvPr/>
        </p:nvSpPr>
        <p:spPr>
          <a:xfrm>
            <a:off x="9674244" y="2080111"/>
            <a:ext cx="349684" cy="1754326"/>
          </a:xfrm>
          <a:prstGeom prst="rect">
            <a:avLst/>
          </a:prstGeom>
          <a:noFill/>
        </p:spPr>
        <p:txBody>
          <a:bodyPr wrap="square" rtlCol="0">
            <a:spAutoFit/>
          </a:bodyPr>
          <a:lstStyle/>
          <a:p>
            <a:r>
              <a:rPr lang="zh-CN" altLang="en-US"/>
              <a:t>实际用户视线</a:t>
            </a:r>
          </a:p>
        </p:txBody>
      </p:sp>
      <p:sp>
        <p:nvSpPr>
          <p:cNvPr id="49" name="文本框 48">
            <a:extLst>
              <a:ext uri="{FF2B5EF4-FFF2-40B4-BE49-F238E27FC236}">
                <a16:creationId xmlns:a16="http://schemas.microsoft.com/office/drawing/2014/main" id="{7475CD77-E5FC-4746-8AB2-7BCDC4582E3B}"/>
              </a:ext>
            </a:extLst>
          </p:cNvPr>
          <p:cNvSpPr txBox="1"/>
          <p:nvPr/>
        </p:nvSpPr>
        <p:spPr>
          <a:xfrm>
            <a:off x="5733146" y="3822810"/>
            <a:ext cx="725707" cy="369332"/>
          </a:xfrm>
          <a:prstGeom prst="rect">
            <a:avLst/>
          </a:prstGeom>
          <a:noFill/>
        </p:spPr>
        <p:txBody>
          <a:bodyPr wrap="square" rtlCol="0">
            <a:spAutoFit/>
          </a:bodyPr>
          <a:lstStyle/>
          <a:p>
            <a:r>
              <a:rPr lang="zh-CN" altLang="en-US" dirty="0"/>
              <a:t>正面</a:t>
            </a:r>
          </a:p>
        </p:txBody>
      </p:sp>
    </p:spTree>
    <p:extLst>
      <p:ext uri="{BB962C8B-B14F-4D97-AF65-F5344CB8AC3E}">
        <p14:creationId xmlns:p14="http://schemas.microsoft.com/office/powerpoint/2010/main" val="33674803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组合 21"/>
          <p:cNvGrpSpPr/>
          <p:nvPr/>
        </p:nvGrpSpPr>
        <p:grpSpPr>
          <a:xfrm>
            <a:off x="0" y="381189"/>
            <a:ext cx="694944" cy="505779"/>
            <a:chOff x="0" y="244029"/>
            <a:chExt cx="694944" cy="624651"/>
          </a:xfrm>
          <a:solidFill>
            <a:srgbClr val="3DA591"/>
          </a:solidFill>
        </p:grpSpPr>
        <p:sp>
          <p:nvSpPr>
            <p:cNvPr id="23" name="矩形 22"/>
            <p:cNvSpPr/>
            <p:nvPr/>
          </p:nvSpPr>
          <p:spPr>
            <a:xfrm>
              <a:off x="0" y="244029"/>
              <a:ext cx="548640" cy="62465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24" name="矩形 23"/>
            <p:cNvSpPr/>
            <p:nvPr/>
          </p:nvSpPr>
          <p:spPr>
            <a:xfrm>
              <a:off x="612648" y="244029"/>
              <a:ext cx="82296" cy="624651"/>
            </a:xfrm>
            <a:prstGeom prst="rect">
              <a:avLst/>
            </a:prstGeom>
            <a:solidFill>
              <a:srgbClr val="8CD4C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grpSp>
      <p:sp>
        <p:nvSpPr>
          <p:cNvPr id="14344" name="矩形 24"/>
          <p:cNvSpPr>
            <a:spLocks noChangeArrowheads="1"/>
          </p:cNvSpPr>
          <p:nvPr/>
        </p:nvSpPr>
        <p:spPr bwMode="auto">
          <a:xfrm>
            <a:off x="858837" y="425450"/>
            <a:ext cx="6501454" cy="46166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400" b="1" dirty="0">
                <a:latin typeface="Microsoft YaHei" panose="020B0503020204020204" pitchFamily="34" charset="-122"/>
                <a:ea typeface="Microsoft YaHei" panose="020B0503020204020204" pitchFamily="34" charset="-122"/>
              </a:rPr>
              <a:t>景深效果及</a:t>
            </a:r>
            <a:r>
              <a:rPr lang="en-US" altLang="zh-CN" sz="2400" b="1" dirty="0">
                <a:latin typeface="Microsoft YaHei" panose="020B0503020204020204" pitchFamily="34" charset="-122"/>
                <a:ea typeface="Microsoft YaHei" panose="020B0503020204020204" pitchFamily="34" charset="-122"/>
              </a:rPr>
              <a:t>3d</a:t>
            </a:r>
            <a:r>
              <a:rPr lang="zh-CN" altLang="en-US" sz="2400" b="1" dirty="0">
                <a:latin typeface="Microsoft YaHei" panose="020B0503020204020204" pitchFamily="34" charset="-122"/>
                <a:ea typeface="Microsoft YaHei" panose="020B0503020204020204" pitchFamily="34" charset="-122"/>
              </a:rPr>
              <a:t>变换之</a:t>
            </a:r>
            <a:r>
              <a:rPr lang="en-US" altLang="zh-CN" sz="2400" b="1" dirty="0">
                <a:latin typeface="Microsoft YaHei" panose="020B0503020204020204" pitchFamily="34" charset="-122"/>
                <a:ea typeface="Microsoft YaHei" panose="020B0503020204020204" pitchFamily="34" charset="-122"/>
              </a:rPr>
              <a:t>Z</a:t>
            </a:r>
            <a:r>
              <a:rPr lang="zh-CN" altLang="en-US" sz="2400" b="1" dirty="0">
                <a:latin typeface="Microsoft YaHei" panose="020B0503020204020204" pitchFamily="34" charset="-122"/>
                <a:ea typeface="Microsoft YaHei" panose="020B0503020204020204" pitchFamily="34" charset="-122"/>
              </a:rPr>
              <a:t>轴设置</a:t>
            </a:r>
          </a:p>
        </p:txBody>
      </p:sp>
      <p:sp>
        <p:nvSpPr>
          <p:cNvPr id="2" name="矩形 1"/>
          <p:cNvSpPr/>
          <p:nvPr/>
        </p:nvSpPr>
        <p:spPr>
          <a:xfrm>
            <a:off x="0" y="6451600"/>
            <a:ext cx="12192000" cy="406400"/>
          </a:xfrm>
          <a:prstGeom prst="rect">
            <a:avLst/>
          </a:prstGeom>
          <a:solidFill>
            <a:srgbClr val="3DA59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cxnSp>
        <p:nvCxnSpPr>
          <p:cNvPr id="20" name="直接连接符 20">
            <a:extLst>
              <a:ext uri="{FF2B5EF4-FFF2-40B4-BE49-F238E27FC236}">
                <a16:creationId xmlns:a16="http://schemas.microsoft.com/office/drawing/2014/main" id="{845595DA-6DD2-A244-BE3E-6F3816243604}"/>
              </a:ext>
            </a:extLst>
          </p:cNvPr>
          <p:cNvCxnSpPr>
            <a:cxnSpLocks/>
          </p:cNvCxnSpPr>
          <p:nvPr/>
        </p:nvCxnSpPr>
        <p:spPr>
          <a:xfrm>
            <a:off x="4621271" y="4485586"/>
            <a:ext cx="2692911" cy="0"/>
          </a:xfrm>
          <a:prstGeom prst="line">
            <a:avLst/>
          </a:prstGeom>
          <a:ln w="762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1" name="直接连接符 21">
            <a:extLst>
              <a:ext uri="{FF2B5EF4-FFF2-40B4-BE49-F238E27FC236}">
                <a16:creationId xmlns:a16="http://schemas.microsoft.com/office/drawing/2014/main" id="{67402DD2-51F8-0949-899F-F80A61EDF65A}"/>
              </a:ext>
            </a:extLst>
          </p:cNvPr>
          <p:cNvCxnSpPr>
            <a:cxnSpLocks/>
          </p:cNvCxnSpPr>
          <p:nvPr/>
        </p:nvCxnSpPr>
        <p:spPr>
          <a:xfrm rot="2700000" flipV="1">
            <a:off x="4589091" y="3269959"/>
            <a:ext cx="2692911" cy="1"/>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 name="直接连接符 19">
            <a:extLst>
              <a:ext uri="{FF2B5EF4-FFF2-40B4-BE49-F238E27FC236}">
                <a16:creationId xmlns:a16="http://schemas.microsoft.com/office/drawing/2014/main" id="{94E09BF2-1C40-F642-BF7B-14EB367BC596}"/>
              </a:ext>
            </a:extLst>
          </p:cNvPr>
          <p:cNvCxnSpPr>
            <a:cxnSpLocks/>
          </p:cNvCxnSpPr>
          <p:nvPr/>
        </p:nvCxnSpPr>
        <p:spPr>
          <a:xfrm flipV="1">
            <a:off x="4621271" y="4682662"/>
            <a:ext cx="2692911" cy="1"/>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26" name="椭圆 25">
            <a:extLst>
              <a:ext uri="{FF2B5EF4-FFF2-40B4-BE49-F238E27FC236}">
                <a16:creationId xmlns:a16="http://schemas.microsoft.com/office/drawing/2014/main" id="{8FEC1DFD-FEB6-9448-A745-2CF1BFFE589E}"/>
              </a:ext>
            </a:extLst>
          </p:cNvPr>
          <p:cNvSpPr/>
          <p:nvPr/>
        </p:nvSpPr>
        <p:spPr>
          <a:xfrm>
            <a:off x="1353750" y="5382099"/>
            <a:ext cx="242371" cy="1762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箭头: 右 24">
            <a:extLst>
              <a:ext uri="{FF2B5EF4-FFF2-40B4-BE49-F238E27FC236}">
                <a16:creationId xmlns:a16="http://schemas.microsoft.com/office/drawing/2014/main" id="{00EBF42D-71C7-ED45-950D-677CF6281086}"/>
              </a:ext>
            </a:extLst>
          </p:cNvPr>
          <p:cNvSpPr/>
          <p:nvPr/>
        </p:nvSpPr>
        <p:spPr>
          <a:xfrm>
            <a:off x="1596121" y="5309260"/>
            <a:ext cx="8078123" cy="321948"/>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箭头: 下 16">
            <a:extLst>
              <a:ext uri="{FF2B5EF4-FFF2-40B4-BE49-F238E27FC236}">
                <a16:creationId xmlns:a16="http://schemas.microsoft.com/office/drawing/2014/main" id="{83FE8290-A9AA-7240-985C-3D5270F7F4CF}"/>
              </a:ext>
            </a:extLst>
          </p:cNvPr>
          <p:cNvSpPr/>
          <p:nvPr/>
        </p:nvSpPr>
        <p:spPr>
          <a:xfrm rot="10800000">
            <a:off x="1342227" y="5226094"/>
            <a:ext cx="253894" cy="152975"/>
          </a:xfrm>
          <a:prstGeom prst="downArrow">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文本框 28">
            <a:extLst>
              <a:ext uri="{FF2B5EF4-FFF2-40B4-BE49-F238E27FC236}">
                <a16:creationId xmlns:a16="http://schemas.microsoft.com/office/drawing/2014/main" id="{615C3FCF-0316-B844-93FB-62E108EEA86F}"/>
              </a:ext>
            </a:extLst>
          </p:cNvPr>
          <p:cNvSpPr txBox="1"/>
          <p:nvPr/>
        </p:nvSpPr>
        <p:spPr>
          <a:xfrm>
            <a:off x="1183712" y="5441552"/>
            <a:ext cx="582448" cy="369332"/>
          </a:xfrm>
          <a:prstGeom prst="rect">
            <a:avLst/>
          </a:prstGeom>
          <a:noFill/>
        </p:spPr>
        <p:txBody>
          <a:bodyPr wrap="square" rtlCol="0">
            <a:spAutoFit/>
          </a:bodyPr>
          <a:lstStyle/>
          <a:p>
            <a:r>
              <a:rPr lang="en-US" altLang="zh-CN"/>
              <a:t>X</a:t>
            </a:r>
            <a:r>
              <a:rPr lang="zh-CN" altLang="en-US"/>
              <a:t>轴</a:t>
            </a:r>
          </a:p>
        </p:txBody>
      </p:sp>
      <p:sp>
        <p:nvSpPr>
          <p:cNvPr id="30" name="文本框 29">
            <a:extLst>
              <a:ext uri="{FF2B5EF4-FFF2-40B4-BE49-F238E27FC236}">
                <a16:creationId xmlns:a16="http://schemas.microsoft.com/office/drawing/2014/main" id="{5067F966-6D85-484D-8C03-AAB9F9749D46}"/>
              </a:ext>
            </a:extLst>
          </p:cNvPr>
          <p:cNvSpPr txBox="1"/>
          <p:nvPr/>
        </p:nvSpPr>
        <p:spPr>
          <a:xfrm>
            <a:off x="2267119" y="5264905"/>
            <a:ext cx="639395" cy="369332"/>
          </a:xfrm>
          <a:prstGeom prst="rect">
            <a:avLst/>
          </a:prstGeom>
          <a:noFill/>
        </p:spPr>
        <p:txBody>
          <a:bodyPr wrap="square" rtlCol="0">
            <a:spAutoFit/>
          </a:bodyPr>
          <a:lstStyle/>
          <a:p>
            <a:r>
              <a:rPr lang="en-US" altLang="zh-CN"/>
              <a:t>Y</a:t>
            </a:r>
            <a:r>
              <a:rPr lang="zh-CN" altLang="en-US"/>
              <a:t>轴</a:t>
            </a:r>
          </a:p>
        </p:txBody>
      </p:sp>
      <p:sp>
        <p:nvSpPr>
          <p:cNvPr id="32" name="文本框 31">
            <a:extLst>
              <a:ext uri="{FF2B5EF4-FFF2-40B4-BE49-F238E27FC236}">
                <a16:creationId xmlns:a16="http://schemas.microsoft.com/office/drawing/2014/main" id="{AD673E77-E33E-B844-9E2D-E90F66585F38}"/>
              </a:ext>
            </a:extLst>
          </p:cNvPr>
          <p:cNvSpPr txBox="1"/>
          <p:nvPr/>
        </p:nvSpPr>
        <p:spPr>
          <a:xfrm>
            <a:off x="877867" y="4378052"/>
            <a:ext cx="597068" cy="369332"/>
          </a:xfrm>
          <a:prstGeom prst="rect">
            <a:avLst/>
          </a:prstGeom>
          <a:noFill/>
        </p:spPr>
        <p:txBody>
          <a:bodyPr wrap="square" rtlCol="0">
            <a:spAutoFit/>
          </a:bodyPr>
          <a:lstStyle/>
          <a:p>
            <a:r>
              <a:rPr lang="en-US" altLang="zh-CN"/>
              <a:t>Z</a:t>
            </a:r>
            <a:r>
              <a:rPr lang="zh-CN" altLang="en-US"/>
              <a:t>轴</a:t>
            </a:r>
          </a:p>
        </p:txBody>
      </p:sp>
      <p:sp>
        <p:nvSpPr>
          <p:cNvPr id="40" name="文本框 39">
            <a:extLst>
              <a:ext uri="{FF2B5EF4-FFF2-40B4-BE49-F238E27FC236}">
                <a16:creationId xmlns:a16="http://schemas.microsoft.com/office/drawing/2014/main" id="{6B86ED3E-5439-2944-82CB-E28070BAD071}"/>
              </a:ext>
            </a:extLst>
          </p:cNvPr>
          <p:cNvSpPr txBox="1"/>
          <p:nvPr/>
        </p:nvSpPr>
        <p:spPr>
          <a:xfrm>
            <a:off x="7481500" y="4018699"/>
            <a:ext cx="1363925" cy="369332"/>
          </a:xfrm>
          <a:prstGeom prst="rect">
            <a:avLst/>
          </a:prstGeom>
          <a:noFill/>
        </p:spPr>
        <p:txBody>
          <a:bodyPr wrap="square" rtlCol="0">
            <a:spAutoFit/>
          </a:bodyPr>
          <a:lstStyle/>
          <a:p>
            <a:r>
              <a:rPr lang="en-US" altLang="zh-CN" dirty="0"/>
              <a:t>content3</a:t>
            </a:r>
            <a:endParaRPr lang="zh-CN" altLang="en-US" dirty="0"/>
          </a:p>
        </p:txBody>
      </p:sp>
      <p:sp>
        <p:nvSpPr>
          <p:cNvPr id="41" name="文本框 40">
            <a:extLst>
              <a:ext uri="{FF2B5EF4-FFF2-40B4-BE49-F238E27FC236}">
                <a16:creationId xmlns:a16="http://schemas.microsoft.com/office/drawing/2014/main" id="{4EEE5671-6CE1-5549-81E6-BDCFE6192968}"/>
              </a:ext>
            </a:extLst>
          </p:cNvPr>
          <p:cNvSpPr txBox="1"/>
          <p:nvPr/>
        </p:nvSpPr>
        <p:spPr>
          <a:xfrm>
            <a:off x="7481500" y="4264802"/>
            <a:ext cx="1363925" cy="369332"/>
          </a:xfrm>
          <a:prstGeom prst="rect">
            <a:avLst/>
          </a:prstGeom>
          <a:noFill/>
        </p:spPr>
        <p:txBody>
          <a:bodyPr wrap="square" rtlCol="0">
            <a:spAutoFit/>
          </a:bodyPr>
          <a:lstStyle/>
          <a:p>
            <a:r>
              <a:rPr lang="en-US" altLang="zh-CN"/>
              <a:t>content2</a:t>
            </a:r>
            <a:endParaRPr lang="zh-CN" altLang="en-US"/>
          </a:p>
        </p:txBody>
      </p:sp>
      <p:sp>
        <p:nvSpPr>
          <p:cNvPr id="46" name="文本框 45">
            <a:extLst>
              <a:ext uri="{FF2B5EF4-FFF2-40B4-BE49-F238E27FC236}">
                <a16:creationId xmlns:a16="http://schemas.microsoft.com/office/drawing/2014/main" id="{CC4C5010-9F4C-064B-9CB0-82515DC1B666}"/>
              </a:ext>
            </a:extLst>
          </p:cNvPr>
          <p:cNvSpPr txBox="1"/>
          <p:nvPr/>
        </p:nvSpPr>
        <p:spPr>
          <a:xfrm>
            <a:off x="7495176" y="4526273"/>
            <a:ext cx="1363925" cy="369332"/>
          </a:xfrm>
          <a:prstGeom prst="rect">
            <a:avLst/>
          </a:prstGeom>
          <a:noFill/>
        </p:spPr>
        <p:txBody>
          <a:bodyPr wrap="square" rtlCol="0">
            <a:spAutoFit/>
          </a:bodyPr>
          <a:lstStyle/>
          <a:p>
            <a:r>
              <a:rPr lang="en-US" altLang="zh-CN"/>
              <a:t>content1</a:t>
            </a:r>
            <a:endParaRPr lang="zh-CN" altLang="en-US"/>
          </a:p>
        </p:txBody>
      </p:sp>
      <p:sp>
        <p:nvSpPr>
          <p:cNvPr id="47" name="箭头: 下 30">
            <a:extLst>
              <a:ext uri="{FF2B5EF4-FFF2-40B4-BE49-F238E27FC236}">
                <a16:creationId xmlns:a16="http://schemas.microsoft.com/office/drawing/2014/main" id="{F920BDF2-D8AA-B14C-8B13-695BEF3BD4D3}"/>
              </a:ext>
            </a:extLst>
          </p:cNvPr>
          <p:cNvSpPr/>
          <p:nvPr/>
        </p:nvSpPr>
        <p:spPr>
          <a:xfrm>
            <a:off x="9435428" y="1466150"/>
            <a:ext cx="827315" cy="2841171"/>
          </a:xfrm>
          <a:prstGeom prst="downArrow">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文本框 47">
            <a:extLst>
              <a:ext uri="{FF2B5EF4-FFF2-40B4-BE49-F238E27FC236}">
                <a16:creationId xmlns:a16="http://schemas.microsoft.com/office/drawing/2014/main" id="{F9B26B8F-DD79-3E49-9169-B8B17C8D5B03}"/>
              </a:ext>
            </a:extLst>
          </p:cNvPr>
          <p:cNvSpPr txBox="1"/>
          <p:nvPr/>
        </p:nvSpPr>
        <p:spPr>
          <a:xfrm>
            <a:off x="9674244" y="2080111"/>
            <a:ext cx="349684" cy="1754326"/>
          </a:xfrm>
          <a:prstGeom prst="rect">
            <a:avLst/>
          </a:prstGeom>
          <a:noFill/>
        </p:spPr>
        <p:txBody>
          <a:bodyPr wrap="square" rtlCol="0">
            <a:spAutoFit/>
          </a:bodyPr>
          <a:lstStyle/>
          <a:p>
            <a:r>
              <a:rPr lang="zh-CN" altLang="en-US"/>
              <a:t>实际用户视线</a:t>
            </a:r>
          </a:p>
        </p:txBody>
      </p:sp>
      <p:sp>
        <p:nvSpPr>
          <p:cNvPr id="49" name="文本框 48">
            <a:extLst>
              <a:ext uri="{FF2B5EF4-FFF2-40B4-BE49-F238E27FC236}">
                <a16:creationId xmlns:a16="http://schemas.microsoft.com/office/drawing/2014/main" id="{7475CD77-E5FC-4746-8AB2-7BCDC4582E3B}"/>
              </a:ext>
            </a:extLst>
          </p:cNvPr>
          <p:cNvSpPr txBox="1"/>
          <p:nvPr/>
        </p:nvSpPr>
        <p:spPr>
          <a:xfrm>
            <a:off x="5733146" y="2662062"/>
            <a:ext cx="725707" cy="369332"/>
          </a:xfrm>
          <a:prstGeom prst="rect">
            <a:avLst/>
          </a:prstGeom>
          <a:noFill/>
        </p:spPr>
        <p:txBody>
          <a:bodyPr wrap="square" rtlCol="0">
            <a:spAutoFit/>
          </a:bodyPr>
          <a:lstStyle/>
          <a:p>
            <a:r>
              <a:rPr lang="zh-CN" altLang="en-US" dirty="0"/>
              <a:t>正面</a:t>
            </a:r>
          </a:p>
        </p:txBody>
      </p:sp>
      <p:cxnSp>
        <p:nvCxnSpPr>
          <p:cNvPr id="4" name="直线箭头连接符 3">
            <a:extLst>
              <a:ext uri="{FF2B5EF4-FFF2-40B4-BE49-F238E27FC236}">
                <a16:creationId xmlns:a16="http://schemas.microsoft.com/office/drawing/2014/main" id="{F5798E0B-7A3E-BD43-8F28-2B0E56F5DED5}"/>
              </a:ext>
            </a:extLst>
          </p:cNvPr>
          <p:cNvCxnSpPr/>
          <p:nvPr/>
        </p:nvCxnSpPr>
        <p:spPr>
          <a:xfrm>
            <a:off x="4983458" y="2317871"/>
            <a:ext cx="0" cy="2070160"/>
          </a:xfrm>
          <a:prstGeom prst="straightConnector1">
            <a:avLst/>
          </a:prstGeom>
          <a:ln w="28575">
            <a:solidFill>
              <a:schemeClr val="tx1"/>
            </a:solidFill>
            <a:prstDash val="dashDot"/>
            <a:tailEnd type="triangle"/>
          </a:ln>
        </p:spPr>
        <p:style>
          <a:lnRef idx="1">
            <a:schemeClr val="accent1"/>
          </a:lnRef>
          <a:fillRef idx="0">
            <a:schemeClr val="accent1"/>
          </a:fillRef>
          <a:effectRef idx="0">
            <a:schemeClr val="accent1"/>
          </a:effectRef>
          <a:fontRef idx="minor">
            <a:schemeClr val="tx1"/>
          </a:fontRef>
        </p:style>
      </p:cxnSp>
      <p:cxnSp>
        <p:nvCxnSpPr>
          <p:cNvPr id="31" name="直线箭头连接符 30">
            <a:extLst>
              <a:ext uri="{FF2B5EF4-FFF2-40B4-BE49-F238E27FC236}">
                <a16:creationId xmlns:a16="http://schemas.microsoft.com/office/drawing/2014/main" id="{3FD4A791-7FF3-A042-AEA5-23B4125529AE}"/>
              </a:ext>
            </a:extLst>
          </p:cNvPr>
          <p:cNvCxnSpPr>
            <a:cxnSpLocks/>
          </p:cNvCxnSpPr>
          <p:nvPr/>
        </p:nvCxnSpPr>
        <p:spPr>
          <a:xfrm>
            <a:off x="6932509" y="4203365"/>
            <a:ext cx="0" cy="282221"/>
          </a:xfrm>
          <a:prstGeom prst="straightConnector1">
            <a:avLst/>
          </a:prstGeom>
          <a:ln w="28575">
            <a:solidFill>
              <a:schemeClr val="tx1"/>
            </a:solidFill>
            <a:prstDash val="dashDot"/>
            <a:tailEnd type="triangle"/>
          </a:ln>
        </p:spPr>
        <p:style>
          <a:lnRef idx="1">
            <a:schemeClr val="accent1"/>
          </a:lnRef>
          <a:fillRef idx="0">
            <a:schemeClr val="accent1"/>
          </a:fillRef>
          <a:effectRef idx="0">
            <a:schemeClr val="accent1"/>
          </a:effectRef>
          <a:fontRef idx="minor">
            <a:schemeClr val="tx1"/>
          </a:fontRef>
        </p:style>
      </p:cxnSp>
      <p:sp>
        <p:nvSpPr>
          <p:cNvPr id="33" name="矩形 32">
            <a:extLst>
              <a:ext uri="{FF2B5EF4-FFF2-40B4-BE49-F238E27FC236}">
                <a16:creationId xmlns:a16="http://schemas.microsoft.com/office/drawing/2014/main" id="{679ABD97-70A5-1A47-A265-FD9269EEE22B}"/>
              </a:ext>
            </a:extLst>
          </p:cNvPr>
          <p:cNvSpPr/>
          <p:nvPr/>
        </p:nvSpPr>
        <p:spPr>
          <a:xfrm>
            <a:off x="302959" y="5926264"/>
            <a:ext cx="10860374" cy="369332"/>
          </a:xfrm>
          <a:prstGeom prst="rect">
            <a:avLst/>
          </a:prstGeom>
        </p:spPr>
        <p:txBody>
          <a:bodyPr wrap="square">
            <a:spAutoFit/>
          </a:bodyPr>
          <a:lstStyle/>
          <a:p>
            <a:pPr algn="ctr"/>
            <a:r>
              <a:rPr lang="zh-CN" altLang="en-US" dirty="0">
                <a:latin typeface="Microsoft YaHei" panose="020B0503020204020204" pitchFamily="34" charset="-122"/>
                <a:ea typeface="Microsoft YaHei" panose="020B0503020204020204" pitchFamily="34" charset="-122"/>
              </a:rPr>
              <a:t>默认情况下前端的</a:t>
            </a:r>
            <a:r>
              <a:rPr lang="en-US" altLang="zh-CN" dirty="0">
                <a:latin typeface="Microsoft YaHei" panose="020B0503020204020204" pitchFamily="34" charset="-122"/>
                <a:ea typeface="Microsoft YaHei" panose="020B0503020204020204" pitchFamily="34" charset="-122"/>
              </a:rPr>
              <a:t>3D</a:t>
            </a:r>
            <a:r>
              <a:rPr lang="zh-CN" altLang="en-US" dirty="0">
                <a:latin typeface="Microsoft YaHei" panose="020B0503020204020204" pitchFamily="34" charset="-122"/>
                <a:ea typeface="Microsoft YaHei" panose="020B0503020204020204" pitchFamily="34" charset="-122"/>
              </a:rPr>
              <a:t>坐标系是没有</a:t>
            </a:r>
            <a:r>
              <a:rPr lang="en-US" altLang="zh-CN" dirty="0">
                <a:latin typeface="Microsoft YaHei" panose="020B0503020204020204" pitchFamily="34" charset="-122"/>
                <a:ea typeface="Microsoft YaHei" panose="020B0503020204020204" pitchFamily="34" charset="-122"/>
              </a:rPr>
              <a:t>Z</a:t>
            </a:r>
            <a:r>
              <a:rPr lang="zh-CN" altLang="en-US" dirty="0">
                <a:latin typeface="Microsoft YaHei" panose="020B0503020204020204" pitchFamily="34" charset="-122"/>
                <a:ea typeface="Microsoft YaHei" panose="020B0503020204020204" pitchFamily="34" charset="-122"/>
              </a:rPr>
              <a:t>轴值的</a:t>
            </a:r>
            <a:r>
              <a:rPr lang="en-US" altLang="zh-CN" dirty="0">
                <a:latin typeface="Microsoft YaHei" panose="020B0503020204020204" pitchFamily="34" charset="-122"/>
                <a:ea typeface="Microsoft YaHei" panose="020B0503020204020204" pitchFamily="34" charset="-122"/>
              </a:rPr>
              <a:t>,</a:t>
            </a:r>
            <a:r>
              <a:rPr lang="zh-CN" altLang="en-US" dirty="0">
                <a:latin typeface="Microsoft YaHei" panose="020B0503020204020204" pitchFamily="34" charset="-122"/>
                <a:ea typeface="Microsoft YaHei" panose="020B0503020204020204" pitchFamily="34" charset="-122"/>
              </a:rPr>
              <a:t> 所以默认看不到</a:t>
            </a:r>
            <a:r>
              <a:rPr lang="en-US" altLang="zh-CN" dirty="0">
                <a:latin typeface="Microsoft YaHei" panose="020B0503020204020204" pitchFamily="34" charset="-122"/>
                <a:ea typeface="Microsoft YaHei" panose="020B0503020204020204" pitchFamily="34" charset="-122"/>
              </a:rPr>
              <a:t>3d</a:t>
            </a:r>
            <a:r>
              <a:rPr lang="zh-CN" altLang="en-US" dirty="0">
                <a:latin typeface="Microsoft YaHei" panose="020B0503020204020204" pitchFamily="34" charset="-122"/>
                <a:ea typeface="Microsoft YaHei" panose="020B0503020204020204" pitchFamily="34" charset="-122"/>
              </a:rPr>
              <a:t>物体的远近</a:t>
            </a:r>
            <a:r>
              <a:rPr lang="en-US" altLang="zh-CN" dirty="0">
                <a:latin typeface="Microsoft YaHei" panose="020B0503020204020204" pitchFamily="34" charset="-122"/>
                <a:ea typeface="Microsoft YaHei" panose="020B0503020204020204" pitchFamily="34" charset="-122"/>
              </a:rPr>
              <a:t>,</a:t>
            </a:r>
            <a:r>
              <a:rPr lang="zh-CN" altLang="en-US" dirty="0">
                <a:latin typeface="Microsoft YaHei" panose="020B0503020204020204" pitchFamily="34" charset="-122"/>
                <a:ea typeface="Microsoft YaHei" panose="020B0503020204020204" pitchFamily="34" charset="-122"/>
              </a:rPr>
              <a:t> 只能看到</a:t>
            </a:r>
            <a:r>
              <a:rPr lang="en-US" altLang="zh-CN" dirty="0">
                <a:latin typeface="Microsoft YaHei" panose="020B0503020204020204" pitchFamily="34" charset="-122"/>
                <a:ea typeface="Microsoft YaHei" panose="020B0503020204020204" pitchFamily="34" charset="-122"/>
              </a:rPr>
              <a:t>3D</a:t>
            </a:r>
            <a:r>
              <a:rPr lang="zh-CN" altLang="en-US" dirty="0">
                <a:latin typeface="Microsoft YaHei" panose="020B0503020204020204" pitchFamily="34" charset="-122"/>
                <a:ea typeface="Microsoft YaHei" panose="020B0503020204020204" pitchFamily="34" charset="-122"/>
              </a:rPr>
              <a:t>物体的投影</a:t>
            </a:r>
            <a:endParaRPr lang="en-US" altLang="zh-CN" dirty="0">
              <a:latin typeface="Microsoft YaHei" panose="020B0503020204020204" pitchFamily="34" charset="-122"/>
              <a:ea typeface="Microsoft YaHei" panose="020B0503020204020204" pitchFamily="34" charset="-122"/>
            </a:endParaRPr>
          </a:p>
        </p:txBody>
      </p:sp>
      <p:sp>
        <p:nvSpPr>
          <p:cNvPr id="34" name="文本框 33">
            <a:extLst>
              <a:ext uri="{FF2B5EF4-FFF2-40B4-BE49-F238E27FC236}">
                <a16:creationId xmlns:a16="http://schemas.microsoft.com/office/drawing/2014/main" id="{16BDD676-6B87-9847-A26D-F7E7A2EBC2DE}"/>
              </a:ext>
            </a:extLst>
          </p:cNvPr>
          <p:cNvSpPr txBox="1"/>
          <p:nvPr/>
        </p:nvSpPr>
        <p:spPr>
          <a:xfrm>
            <a:off x="6238051" y="1485690"/>
            <a:ext cx="3436193" cy="923330"/>
          </a:xfrm>
          <a:prstGeom prst="rect">
            <a:avLst/>
          </a:prstGeom>
          <a:noFill/>
        </p:spPr>
        <p:txBody>
          <a:bodyPr wrap="square" rtlCol="0">
            <a:spAutoFit/>
          </a:bodyPr>
          <a:lstStyle/>
          <a:p>
            <a:r>
              <a:rPr lang="en-US" altLang="zh-CN" dirty="0"/>
              <a:t>content3{</a:t>
            </a:r>
          </a:p>
          <a:p>
            <a:r>
              <a:rPr lang="zh-CN" altLang="en-US" dirty="0"/>
              <a:t>    </a:t>
            </a:r>
            <a:r>
              <a:rPr lang="en-US" altLang="zh-CN" dirty="0" err="1"/>
              <a:t>transform:rotateX</a:t>
            </a:r>
            <a:r>
              <a:rPr lang="en-US" altLang="zh-CN" dirty="0"/>
              <a:t>(45deg);</a:t>
            </a:r>
          </a:p>
          <a:p>
            <a:r>
              <a:rPr lang="en-US" altLang="zh-CN" dirty="0"/>
              <a:t>}</a:t>
            </a:r>
            <a:endParaRPr lang="zh-CN" altLang="en-US" dirty="0"/>
          </a:p>
        </p:txBody>
      </p:sp>
      <p:sp>
        <p:nvSpPr>
          <p:cNvPr id="35" name="文本框 34">
            <a:extLst>
              <a:ext uri="{FF2B5EF4-FFF2-40B4-BE49-F238E27FC236}">
                <a16:creationId xmlns:a16="http://schemas.microsoft.com/office/drawing/2014/main" id="{013CE016-C12F-4C4B-BEF2-9241EEFE0BCF}"/>
              </a:ext>
            </a:extLst>
          </p:cNvPr>
          <p:cNvSpPr txBox="1"/>
          <p:nvPr/>
        </p:nvSpPr>
        <p:spPr>
          <a:xfrm>
            <a:off x="1547265" y="2868295"/>
            <a:ext cx="1813774" cy="369332"/>
          </a:xfrm>
          <a:prstGeom prst="rect">
            <a:avLst/>
          </a:prstGeom>
          <a:noFill/>
          <a:ln>
            <a:solidFill>
              <a:schemeClr val="tx1"/>
            </a:solidFill>
          </a:ln>
        </p:spPr>
        <p:txBody>
          <a:bodyPr wrap="square" rtlCol="0">
            <a:spAutoFit/>
          </a:bodyPr>
          <a:lstStyle/>
          <a:p>
            <a:r>
              <a:rPr lang="en-US" altLang="zh-CN" dirty="0"/>
              <a:t>content3</a:t>
            </a:r>
            <a:r>
              <a:rPr lang="zh-CN" altLang="en-US" dirty="0"/>
              <a:t>的投影</a:t>
            </a:r>
            <a:endParaRPr lang="en-US" altLang="zh-CN" dirty="0"/>
          </a:p>
        </p:txBody>
      </p:sp>
      <p:cxnSp>
        <p:nvCxnSpPr>
          <p:cNvPr id="7" name="直线箭头连接符 6">
            <a:extLst>
              <a:ext uri="{FF2B5EF4-FFF2-40B4-BE49-F238E27FC236}">
                <a16:creationId xmlns:a16="http://schemas.microsoft.com/office/drawing/2014/main" id="{E9CBB48A-B0EB-6049-9A1D-5C05F2E3D760}"/>
              </a:ext>
            </a:extLst>
          </p:cNvPr>
          <p:cNvCxnSpPr>
            <a:cxnSpLocks/>
            <a:stCxn id="35" idx="2"/>
          </p:cNvCxnSpPr>
          <p:nvPr/>
        </p:nvCxnSpPr>
        <p:spPr>
          <a:xfrm>
            <a:off x="2454152" y="3237627"/>
            <a:ext cx="3181030" cy="11504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9553258"/>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11225</TotalTime>
  <Words>1087</Words>
  <Application>Microsoft Office PowerPoint</Application>
  <PresentationFormat>宽屏</PresentationFormat>
  <Paragraphs>159</Paragraphs>
  <Slides>24</Slides>
  <Notes>0</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24</vt:i4>
      </vt:variant>
    </vt:vector>
  </HeadingPairs>
  <TitlesOfParts>
    <vt:vector size="31" baseType="lpstr">
      <vt:lpstr>等线</vt:lpstr>
      <vt:lpstr>Microsoft YaHei</vt:lpstr>
      <vt:lpstr>Microsoft YaHei</vt:lpstr>
      <vt:lpstr>Arial</vt:lpstr>
      <vt:lpstr>Calibri</vt:lpstr>
      <vt:lpstr>Calibri Light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http://www.ypppt.com/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
  <cp:keywords>http://www.ypppt.com/</cp:keywords>
  <dc:description>http://www.ypppt.com/</dc:description>
  <cp:lastModifiedBy>李 云云</cp:lastModifiedBy>
  <cp:revision>1544</cp:revision>
  <dcterms:created xsi:type="dcterms:W3CDTF">2015-05-06T06:15:02Z</dcterms:created>
  <dcterms:modified xsi:type="dcterms:W3CDTF">2019-10-18T10:36:20Z</dcterms:modified>
</cp:coreProperties>
</file>